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6DB3AA-7185-4548-85F5-4151DBE9C8B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8A2483-1D43-4D3F-B75E-A1BA717C9646}">
      <dgm:prSet custT="1"/>
      <dgm:spPr/>
      <dgm:t>
        <a:bodyPr/>
        <a:lstStyle/>
        <a:p>
          <a:r>
            <a:rPr lang="en-US" sz="4000" b="1" dirty="0"/>
            <a:t>THE NMI COUNCIL AND I CHALLENGE </a:t>
          </a:r>
          <a:endParaRPr lang="en-US" sz="4000" dirty="0"/>
        </a:p>
      </dgm:t>
    </dgm:pt>
    <dgm:pt modelId="{4E1BA373-0B42-418A-BCB3-9BF34C97D386}" type="parTrans" cxnId="{4257BC30-6D16-46B1-8589-230476936F31}">
      <dgm:prSet/>
      <dgm:spPr/>
      <dgm:t>
        <a:bodyPr/>
        <a:lstStyle/>
        <a:p>
          <a:endParaRPr lang="en-US"/>
        </a:p>
      </dgm:t>
    </dgm:pt>
    <dgm:pt modelId="{5366F1E3-2D85-458C-9E73-AED023D0437D}" type="sibTrans" cxnId="{4257BC30-6D16-46B1-8589-230476936F31}">
      <dgm:prSet/>
      <dgm:spPr/>
      <dgm:t>
        <a:bodyPr/>
        <a:lstStyle/>
        <a:p>
          <a:endParaRPr lang="en-US"/>
        </a:p>
      </dgm:t>
    </dgm:pt>
    <dgm:pt modelId="{207B25C2-E269-470D-B4F7-413D9B8AA9AE}">
      <dgm:prSet custT="1"/>
      <dgm:spPr/>
      <dgm:t>
        <a:bodyPr/>
        <a:lstStyle/>
        <a:p>
          <a:r>
            <a:rPr lang="en-US" sz="4000" b="1" dirty="0"/>
            <a:t>EACH FAMILY TO GIVE $75+ IN  THE ALABASTER OFFERING IN FEBRUARY</a:t>
          </a:r>
          <a:endParaRPr lang="en-US" sz="4000" dirty="0"/>
        </a:p>
      </dgm:t>
    </dgm:pt>
    <dgm:pt modelId="{0B3C710D-8ADF-46CA-8988-58FEFF05253E}" type="parTrans" cxnId="{44137103-B367-466F-B0A1-D5DB0D476927}">
      <dgm:prSet/>
      <dgm:spPr/>
      <dgm:t>
        <a:bodyPr/>
        <a:lstStyle/>
        <a:p>
          <a:endParaRPr lang="en-US"/>
        </a:p>
      </dgm:t>
    </dgm:pt>
    <dgm:pt modelId="{988FE2F6-5726-4745-8F98-1E30E1178029}" type="sibTrans" cxnId="{44137103-B367-466F-B0A1-D5DB0D476927}">
      <dgm:prSet/>
      <dgm:spPr/>
      <dgm:t>
        <a:bodyPr/>
        <a:lstStyle/>
        <a:p>
          <a:endParaRPr lang="en-US"/>
        </a:p>
      </dgm:t>
    </dgm:pt>
    <dgm:pt modelId="{ACC91583-0C3C-4C4B-B35D-628D3168AD91}" type="pres">
      <dgm:prSet presAssocID="{CC6DB3AA-7185-4548-85F5-4151DBE9C8BE}" presName="Name0" presStyleCnt="0">
        <dgm:presLayoutVars>
          <dgm:dir/>
          <dgm:animLvl val="lvl"/>
          <dgm:resizeHandles val="exact"/>
        </dgm:presLayoutVars>
      </dgm:prSet>
      <dgm:spPr/>
    </dgm:pt>
    <dgm:pt modelId="{0CD6F00A-4F9E-478F-B4A4-10E7EC82B02E}" type="pres">
      <dgm:prSet presAssocID="{207B25C2-E269-470D-B4F7-413D9B8AA9AE}" presName="boxAndChildren" presStyleCnt="0"/>
      <dgm:spPr/>
    </dgm:pt>
    <dgm:pt modelId="{E77CFFFB-586D-460C-810A-0855C1804B96}" type="pres">
      <dgm:prSet presAssocID="{207B25C2-E269-470D-B4F7-413D9B8AA9AE}" presName="parentTextBox" presStyleLbl="node1" presStyleIdx="0" presStyleCnt="2" custLinFactNeighborY="8019"/>
      <dgm:spPr/>
    </dgm:pt>
    <dgm:pt modelId="{A665F3CA-0597-4A49-98CC-CF4CEA085C12}" type="pres">
      <dgm:prSet presAssocID="{5366F1E3-2D85-458C-9E73-AED023D0437D}" presName="sp" presStyleCnt="0"/>
      <dgm:spPr/>
    </dgm:pt>
    <dgm:pt modelId="{4C3DD1F7-503F-4A89-B152-F36E8538A3D4}" type="pres">
      <dgm:prSet presAssocID="{EF8A2483-1D43-4D3F-B75E-A1BA717C9646}" presName="arrowAndChildren" presStyleCnt="0"/>
      <dgm:spPr/>
    </dgm:pt>
    <dgm:pt modelId="{764AB32A-C061-45AD-AEC6-204645A19D25}" type="pres">
      <dgm:prSet presAssocID="{EF8A2483-1D43-4D3F-B75E-A1BA717C9646}" presName="parentTextArrow" presStyleLbl="node1" presStyleIdx="1" presStyleCnt="2"/>
      <dgm:spPr/>
    </dgm:pt>
  </dgm:ptLst>
  <dgm:cxnLst>
    <dgm:cxn modelId="{44137103-B367-466F-B0A1-D5DB0D476927}" srcId="{CC6DB3AA-7185-4548-85F5-4151DBE9C8BE}" destId="{207B25C2-E269-470D-B4F7-413D9B8AA9AE}" srcOrd="1" destOrd="0" parTransId="{0B3C710D-8ADF-46CA-8988-58FEFF05253E}" sibTransId="{988FE2F6-5726-4745-8F98-1E30E1178029}"/>
    <dgm:cxn modelId="{A5C8AE07-1FF8-4422-BF90-851D2D589BBD}" type="presOf" srcId="{EF8A2483-1D43-4D3F-B75E-A1BA717C9646}" destId="{764AB32A-C061-45AD-AEC6-204645A19D25}" srcOrd="0" destOrd="0" presId="urn:microsoft.com/office/officeart/2005/8/layout/process4"/>
    <dgm:cxn modelId="{4257BC30-6D16-46B1-8589-230476936F31}" srcId="{CC6DB3AA-7185-4548-85F5-4151DBE9C8BE}" destId="{EF8A2483-1D43-4D3F-B75E-A1BA717C9646}" srcOrd="0" destOrd="0" parTransId="{4E1BA373-0B42-418A-BCB3-9BF34C97D386}" sibTransId="{5366F1E3-2D85-458C-9E73-AED023D0437D}"/>
    <dgm:cxn modelId="{A9F06938-670B-4AFE-8AC9-8B007E1172D4}" type="presOf" srcId="{207B25C2-E269-470D-B4F7-413D9B8AA9AE}" destId="{E77CFFFB-586D-460C-810A-0855C1804B96}" srcOrd="0" destOrd="0" presId="urn:microsoft.com/office/officeart/2005/8/layout/process4"/>
    <dgm:cxn modelId="{BC5DDE44-9233-455F-A5B0-411F367DED33}" type="presOf" srcId="{CC6DB3AA-7185-4548-85F5-4151DBE9C8BE}" destId="{ACC91583-0C3C-4C4B-B35D-628D3168AD91}" srcOrd="0" destOrd="0" presId="urn:microsoft.com/office/officeart/2005/8/layout/process4"/>
    <dgm:cxn modelId="{2DD3F9D6-93C4-4D60-A93C-5F0B3B2C5DC8}" type="presParOf" srcId="{ACC91583-0C3C-4C4B-B35D-628D3168AD91}" destId="{0CD6F00A-4F9E-478F-B4A4-10E7EC82B02E}" srcOrd="0" destOrd="0" presId="urn:microsoft.com/office/officeart/2005/8/layout/process4"/>
    <dgm:cxn modelId="{DAA01E06-EAE1-48A1-B0BB-EF1FD079B08D}" type="presParOf" srcId="{0CD6F00A-4F9E-478F-B4A4-10E7EC82B02E}" destId="{E77CFFFB-586D-460C-810A-0855C1804B96}" srcOrd="0" destOrd="0" presId="urn:microsoft.com/office/officeart/2005/8/layout/process4"/>
    <dgm:cxn modelId="{133E356A-E22B-4652-9772-DCBF53ABDB89}" type="presParOf" srcId="{ACC91583-0C3C-4C4B-B35D-628D3168AD91}" destId="{A665F3CA-0597-4A49-98CC-CF4CEA085C12}" srcOrd="1" destOrd="0" presId="urn:microsoft.com/office/officeart/2005/8/layout/process4"/>
    <dgm:cxn modelId="{2D5FCD73-E171-4D7D-B1C3-A8A8912EF56F}" type="presParOf" srcId="{ACC91583-0C3C-4C4B-B35D-628D3168AD91}" destId="{4C3DD1F7-503F-4A89-B152-F36E8538A3D4}" srcOrd="2" destOrd="0" presId="urn:microsoft.com/office/officeart/2005/8/layout/process4"/>
    <dgm:cxn modelId="{4E9638AF-A953-49F0-9785-63A89905B850}" type="presParOf" srcId="{4C3DD1F7-503F-4A89-B152-F36E8538A3D4}" destId="{764AB32A-C061-45AD-AEC6-204645A19D2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CFFFB-586D-460C-810A-0855C1804B96}">
      <dsp:nvSpPr>
        <dsp:cNvPr id="0" name=""/>
        <dsp:cNvSpPr/>
      </dsp:nvSpPr>
      <dsp:spPr>
        <a:xfrm>
          <a:off x="0" y="2375375"/>
          <a:ext cx="6251110" cy="1557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EACH FAMILY TO GIVE $75+ IN  THE ALABASTER OFFERING IN FEBRUARY</a:t>
          </a:r>
          <a:endParaRPr lang="en-US" sz="4000" kern="1200" dirty="0"/>
        </a:p>
      </dsp:txBody>
      <dsp:txXfrm>
        <a:off x="0" y="2375375"/>
        <a:ext cx="6251110" cy="1557339"/>
      </dsp:txXfrm>
    </dsp:sp>
    <dsp:sp modelId="{764AB32A-C061-45AD-AEC6-204645A19D25}">
      <dsp:nvSpPr>
        <dsp:cNvPr id="0" name=""/>
        <dsp:cNvSpPr/>
      </dsp:nvSpPr>
      <dsp:spPr>
        <a:xfrm rot="10800000">
          <a:off x="0" y="1773"/>
          <a:ext cx="6251110" cy="23951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THE NMI COUNCIL AND I CHALLENGE </a:t>
          </a:r>
          <a:endParaRPr lang="en-US" sz="4000" kern="1200" dirty="0"/>
        </a:p>
      </dsp:txBody>
      <dsp:txXfrm rot="10800000">
        <a:off x="0" y="1773"/>
        <a:ext cx="6251110" cy="1556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2773-510D-66CF-55B4-9430A9635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7D298-7EF8-C71C-E7BB-27789B4CE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BCD0B-873C-E996-496D-1004946E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18526-5E77-4344-12F7-23EEFCFA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55DCA-7A14-8FAC-4C92-3E7BB1F0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6390-B9DF-2314-1348-AB78316F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14BC7-F689-22B1-7536-BD93C2D28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411F2-D5B5-D30B-7C35-4DF8B470E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4DCB0-3A14-130B-25F7-ED23F251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CDF2C-2583-B4E8-9E8D-C9475B0D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3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854E5-7965-760C-3113-183CE3C6C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E21C7-E56B-2995-DBC8-594401CA9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55340-F426-99B1-624D-64BDFEAE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3DA63-B6B6-6D0C-B975-F759A82C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EBF9D-3BFF-03E2-5413-6F069B9D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2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B74BE-3A9B-F8A0-7F93-83ACECDCB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75391-7AF6-C827-5038-920C48A46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E1F44-F1EE-7912-16E9-8092A9D7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FF71F-74E8-FBD4-AA30-4D0F6A16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9A5C-CEB2-CB57-3DA2-7F489E90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6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D03A-BF8D-3B56-22C6-6010C44F6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2D373-41B4-13D8-2CF9-D945BCDDC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DC46D-092A-7486-9D5C-A97635BF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FD177-7C73-7BFE-805A-BA6B8F75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F9853-EE90-21F3-BDFD-8CCD0D02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6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DD4C-43E7-127A-FA9B-189E9234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62A53-A9E5-CD74-65F9-EB24FCBCB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B59B2-AC36-7F4D-F1F9-891065DA0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2C2BB-9B07-EF23-A0EE-6F68AFF3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44760-96B1-2DBF-D413-CDF0A575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9A80D-C51C-2D06-087C-33D11A1D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0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C8183-BF63-B4B9-870B-1B78D707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E15A4-F8B0-3A7D-D740-B26E23C93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F8E60-A5BC-399D-C86B-413F60BAF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C70C0-982B-7499-E4A4-B73368D4D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9BF02-421B-296D-178C-F8A92EFB8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AFC32-D92A-BEEB-5D49-61878FE6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0B71D-9A13-A667-8D19-C2AEE46F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30138-27E3-0E5D-D30B-9385AF07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1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DA779-3E5E-F23E-5571-C0D05427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977C3-46E5-A832-0BB3-7D1DFAFC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72BE0-8D28-D728-0A56-00165004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F45B5-0419-822B-8A7E-5F126362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3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2E875-B7EE-4201-07A7-2B8A4622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500C3-2FD8-3C12-C2DB-4BD085B7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7BB87-A874-D827-8C9D-8A8281B9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6F04-6237-8ACA-E4B3-42936D63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5EDE-7AF8-735E-37FA-0B898F44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F7AFD-946E-2228-61AD-B87954C46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C06D7-BC8D-0052-632B-3A11AD7A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4A8FA-E59E-F833-87B8-3A08980F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D4AC2-897A-412F-EE2E-886E8EE6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DCDA-C12D-E6CC-49F6-F2A90491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650D0-0073-E595-E9C1-573C621A9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0870F-0798-67D5-455F-967220F82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73316-6D35-323C-3E75-31155358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E8193-E2D2-7626-0071-3D32F8BA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912B-6F98-C44E-1927-F0A36C34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9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58E78-A163-0A56-0250-D353F7A0B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D5379-0463-C17D-CE50-B56F7CDE8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ED8D6-0ADD-2C82-7C3A-E18B38831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7EF7-FE10-4581-A82B-21F5AB76428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A5739-6763-24E0-AFA4-ED9BA5089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2594D-AF1A-6565-2145-D306BC9D8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2F0D-E789-49FE-9075-074B60CAC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291078-573D-8216-0FB5-4FD77909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3"/>
            <a:ext cx="6251110" cy="204576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“ALABASTER”</a:t>
            </a:r>
            <a:b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CELEBRATING “75” YEARS</a:t>
            </a:r>
          </a:p>
        </p:txBody>
      </p:sp>
      <p:pic>
        <p:nvPicPr>
          <p:cNvPr id="8" name="Picture Placeholder 7" descr="A black and white drawing of a cake&#10;&#10;Description automatically generated">
            <a:extLst>
              <a:ext uri="{FF2B5EF4-FFF2-40B4-BE49-F238E27FC236}">
                <a16:creationId xmlns:a16="http://schemas.microsoft.com/office/drawing/2014/main" id="{D2364A57-A4A6-CEAF-C849-D4845DC744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739"/>
          <a:stretch/>
        </p:blipFill>
        <p:spPr>
          <a:xfrm>
            <a:off x="430341" y="347472"/>
            <a:ext cx="4227341" cy="5630272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ox with a saw on it&#10;&#10;Description automatically generated">
            <a:extLst>
              <a:ext uri="{FF2B5EF4-FFF2-40B4-BE49-F238E27FC236}">
                <a16:creationId xmlns:a16="http://schemas.microsoft.com/office/drawing/2014/main" id="{A97FB459-9A91-3A0A-A2D7-673CDB327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612" y="2393234"/>
            <a:ext cx="2362733" cy="961113"/>
          </a:xfrm>
          <a:prstGeom prst="rect">
            <a:avLst/>
          </a:prstGeom>
        </p:spPr>
      </p:pic>
      <p:pic>
        <p:nvPicPr>
          <p:cNvPr id="12" name="Picture 11" descr="A box with a saw on it&#10;&#10;Description automatically generated">
            <a:extLst>
              <a:ext uri="{FF2B5EF4-FFF2-40B4-BE49-F238E27FC236}">
                <a16:creationId xmlns:a16="http://schemas.microsoft.com/office/drawing/2014/main" id="{2C90F308-2918-93AD-67B8-6C417A4BD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612" y="4185489"/>
            <a:ext cx="2362732" cy="961113"/>
          </a:xfrm>
          <a:prstGeom prst="rect">
            <a:avLst/>
          </a:prstGeom>
        </p:spPr>
      </p:pic>
      <p:graphicFrame>
        <p:nvGraphicFramePr>
          <p:cNvPr id="17" name="Text Placeholder 5">
            <a:extLst>
              <a:ext uri="{FF2B5EF4-FFF2-40B4-BE49-F238E27FC236}">
                <a16:creationId xmlns:a16="http://schemas.microsoft.com/office/drawing/2014/main" id="{51EA03A0-1F3B-979D-CDCD-27639F54C8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138302"/>
              </p:ext>
            </p:extLst>
          </p:nvPr>
        </p:nvGraphicFramePr>
        <p:xfrm>
          <a:off x="5297762" y="2706623"/>
          <a:ext cx="6251110" cy="3932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749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“ALABASTER” CELEBRATING “75” YEARS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“ALABASTER” CELEBRATING “75” YEARS</dc:title>
  <dc:creator>Darlene Jarrett</dc:creator>
  <cp:lastModifiedBy>Darlene Jarrett</cp:lastModifiedBy>
  <cp:revision>1</cp:revision>
  <dcterms:created xsi:type="dcterms:W3CDTF">2024-01-18T20:13:38Z</dcterms:created>
  <dcterms:modified xsi:type="dcterms:W3CDTF">2024-01-18T20:57:45Z</dcterms:modified>
</cp:coreProperties>
</file>