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fefb49c4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fefb49c4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dc984892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adc984892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c984892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dc984892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dc984892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dc984892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fefb49c4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fefb49c4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afefb49c4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afefb49c4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fefb49c4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fefb49c4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fefb49c4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fefb49c4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fefb49c4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fefb49c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dA0BI14y9eg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India-Missionary Lesson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1-14-24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125" y="1738075"/>
            <a:ext cx="3502376" cy="350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 is moving in India!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https://www.youtube.com/watch?v=dA0BI14y9eg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7900" y="1921450"/>
            <a:ext cx="4852700" cy="27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Geography	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Subcontinent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Mountains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Rivers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Alluvial Plain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Delta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725" y="127150"/>
            <a:ext cx="4775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	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Monsoons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Cyclones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Wet/Dry Climate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017" y="115575"/>
            <a:ext cx="455301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660350" y="2327875"/>
            <a:ext cx="1710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Resources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Largest Country in Southeast Asia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Most productive land, water and mineral resources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Rivers are very important and sacred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Forests and endangered animals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175" y="2425300"/>
            <a:ext cx="3433774" cy="25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4328" y="80975"/>
            <a:ext cx="2027972" cy="23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Hinduism-one universal God, souls, and karma.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Jainism-</a:t>
            </a:r>
            <a:r>
              <a:rPr lang="en" sz="12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always speak the truth, do not steal, show sexual restraint </a:t>
            </a:r>
            <a:endParaRPr sz="12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(with celibacy as an ideal), and do not become attached to worldly things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Buddhism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Islam-1500s and 1600s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143" y="0"/>
            <a:ext cx="343151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838" y="2409650"/>
            <a:ext cx="2213525" cy="2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1500s-After the Mughal Empire declined, Great </a:t>
            </a:r>
            <a:r>
              <a:rPr lang="en"/>
              <a:t>Britain</a:t>
            </a:r>
            <a:r>
              <a:rPr lang="en"/>
              <a:t> took control of India.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1947 </a:t>
            </a:r>
            <a:r>
              <a:rPr lang="en"/>
              <a:t>Independence</a:t>
            </a:r>
            <a:r>
              <a:rPr lang="en"/>
              <a:t> gained.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Struggle between Muslims and Hindus has caused multiple wars and continuing division.                                     Kashmir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848" y="2509150"/>
            <a:ext cx="4363876" cy="24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040500" y="1164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1.22 Billion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World’s second most populous country.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Average age of India is 25.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Generational-many extended f</a:t>
            </a:r>
            <a:r>
              <a:rPr lang="en"/>
              <a:t>amilies</a:t>
            </a:r>
            <a:r>
              <a:rPr lang="en"/>
              <a:t> live together.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000" y="-171475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Growing enough food for all those people.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Caste System and Untouchables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Pollution </a:t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Hindus, it’s the Mother Goddess Ganga herself and a focus of religious </a:t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devotion for tens of millions of people across the world. It’s also a vital source </a:t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 water and life for more than 40 per cent of India’s billion-plus population.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Deforestation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096" y="640575"/>
            <a:ext cx="2394875" cy="349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Nazarene Church in India since 1898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Christianity is a small minority; however, the work of the Church of the Nazarene is noted for its ministries in compassion, child development, education, and local churches lovingly serving their communities in holy ways.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130,258 Members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1943 Fully Organized Churches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548 Not Yet Organized Churches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395 District Licensed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216 Ordained Ministers on 15 Districts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