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embeddedFontLst>
    <p:embeddedFont>
      <p:font typeface="Libre Franklin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Franklin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LibreFranklin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LibreFranklin-italic.fntdata"/><Relationship Id="rId6" Type="http://schemas.openxmlformats.org/officeDocument/2006/relationships/slide" Target="slides/slide1.xml"/><Relationship Id="rId18" Type="http://schemas.openxmlformats.org/officeDocument/2006/relationships/font" Target="fonts/LibreFranklin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solidFill>
          <a:schemeClr val="lt2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1915128" y="1788454"/>
            <a:ext cx="8361229" cy="20982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ibre Franklin"/>
              <a:buNone/>
              <a:defRPr sz="7200" cap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679906" y="3956279"/>
            <a:ext cx="6831673" cy="108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/>
            </a:lvl1pPr>
            <a:lvl2pPr lvl="1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6pPr>
            <a:lvl7pPr lvl="6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7pPr>
            <a:lvl8pPr lvl="7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8pPr>
            <a:lvl9pPr lvl="8" algn="ctr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752858" y="6453386"/>
            <a:ext cx="1607944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2584054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9" name="Google Shape;19;p2"/>
            <p:cNvSpPr/>
            <p:nvPr/>
          </p:nvSpPr>
          <p:spPr>
            <a:xfrm>
              <a:off x="8151962" y="1685652"/>
              <a:ext cx="3275013" cy="4408488"/>
            </a:xfrm>
            <a:custGeom>
              <a:rect b="b" l="l" r="r" t="t"/>
              <a:pathLst>
                <a:path extrusionOk="0" h="10000" w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20" name="Google Shape;20;p2"/>
            <p:cNvSpPr/>
            <p:nvPr/>
          </p:nvSpPr>
          <p:spPr>
            <a:xfrm rot="10800000">
              <a:off x="752858" y="744469"/>
              <a:ext cx="3275668" cy="4408488"/>
            </a:xfrm>
            <a:custGeom>
              <a:rect b="b" l="l" r="r" t="t"/>
              <a:pathLst>
                <a:path extrusionOk="0" h="10000" w="10002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" type="body"/>
          </p:nvPr>
        </p:nvSpPr>
        <p:spPr>
          <a:xfrm rot="5400000">
            <a:off x="4386263" y="-719137"/>
            <a:ext cx="3571875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indent="-3429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type="title"/>
          </p:nvPr>
        </p:nvSpPr>
        <p:spPr>
          <a:xfrm rot="5400000">
            <a:off x="7757822" y="2462895"/>
            <a:ext cx="5243244" cy="1565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" type="body"/>
          </p:nvPr>
        </p:nvSpPr>
        <p:spPr>
          <a:xfrm rot="5400000">
            <a:off x="2839799" y="-844042"/>
            <a:ext cx="5243244" cy="8179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indent="-3429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/>
            </a:lvl1pPr>
            <a:lvl2pPr indent="-3429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/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99" name="Google Shape;99;p14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4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indent="-3429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dk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765025" y="1301360"/>
            <a:ext cx="9612971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Libre Franklin"/>
              <a:buNone/>
              <a:defRPr sz="7200" cap="none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65025" y="4216328"/>
            <a:ext cx="9612971" cy="1143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738908" y="6453386"/>
            <a:ext cx="162240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2584312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4" title="Crop Mark"/>
          <p:cNvSpPr/>
          <p:nvPr/>
        </p:nvSpPr>
        <p:spPr>
          <a:xfrm>
            <a:off x="8151962" y="1685652"/>
            <a:ext cx="3275013" cy="4408488"/>
          </a:xfrm>
          <a:custGeom>
            <a:rect b="b" l="l" r="r" t="t"/>
            <a:pathLst>
              <a:path extrusionOk="0" h="5554" w="4125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1371600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2" type="body"/>
          </p:nvPr>
        </p:nvSpPr>
        <p:spPr>
          <a:xfrm>
            <a:off x="6525403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1371600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b="0" sz="3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1371600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3" type="body"/>
          </p:nvPr>
        </p:nvSpPr>
        <p:spPr>
          <a:xfrm>
            <a:off x="6525014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b="0" sz="3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6"/>
          <p:cNvSpPr txBox="1"/>
          <p:nvPr>
            <p:ph idx="4" type="body"/>
          </p:nvPr>
        </p:nvSpPr>
        <p:spPr>
          <a:xfrm>
            <a:off x="6525014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9"/>
          <p:cNvSpPr txBox="1"/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  <a:defRPr sz="4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6256020" y="685801"/>
            <a:ext cx="5212080" cy="5175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/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/>
            </a:lvl5pPr>
            <a:lvl6pPr indent="-3302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6pPr>
            <a:lvl7pPr indent="-3302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/>
            </a:lvl7pPr>
            <a:lvl8pPr indent="-3302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8pPr>
            <a:lvl9pPr indent="-3302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Char char="■"/>
              <a:defRPr sz="1600"/>
            </a:lvl9pPr>
          </a:lstStyle>
          <a:p/>
        </p:txBody>
      </p:sp>
      <p:sp>
        <p:nvSpPr>
          <p:cNvPr id="63" name="Google Shape;63;p9"/>
          <p:cNvSpPr txBox="1"/>
          <p:nvPr>
            <p:ph idx="2" type="body"/>
          </p:nvPr>
        </p:nvSpPr>
        <p:spPr>
          <a:xfrm>
            <a:off x="723900" y="2856344"/>
            <a:ext cx="3855720" cy="3011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4" name="Google Shape;64;p9"/>
          <p:cNvSpPr txBox="1"/>
          <p:nvPr>
            <p:ph idx="10" type="dt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1" type="ftr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9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0"/>
          <p:cNvSpPr txBox="1"/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/>
          <p:nvPr>
            <p:ph idx="2" type="pic"/>
          </p:nvPr>
        </p:nvSpPr>
        <p:spPr>
          <a:xfrm>
            <a:off x="5532120" y="0"/>
            <a:ext cx="665988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10"/>
          <p:cNvSpPr txBox="1"/>
          <p:nvPr>
            <p:ph idx="1" type="body"/>
          </p:nvPr>
        </p:nvSpPr>
        <p:spPr>
          <a:xfrm>
            <a:off x="723900" y="2855968"/>
            <a:ext cx="3855720" cy="3011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10"/>
          <p:cNvSpPr txBox="1"/>
          <p:nvPr>
            <p:ph idx="10" type="dt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1" type="ftr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Google Shape;76;p10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 b="0" i="0" sz="4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55600" lvl="1" marL="914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b="0" i="1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42900" lvl="2" marL="1371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b="0" i="1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30200" lvl="4" marL="22860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30200" lvl="5" marL="27432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b="0" i="1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b="0" i="1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1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ibre Franklin"/>
              <a:buNone/>
              <a:defRPr b="0" i="0" sz="4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1" name="Google Shape;91;p13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Libre Franklin"/>
              <a:buChar char="■"/>
              <a:defRPr b="0" i="0" sz="20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55600" lvl="1" marL="914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Libre Franklin"/>
              <a:buChar char="–"/>
              <a:defRPr b="0" i="1" sz="20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42900" lvl="2" marL="1371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ibre Franklin"/>
              <a:buChar char="■"/>
              <a:defRPr b="0" i="0" sz="18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ibre Franklin"/>
              <a:buChar char="–"/>
              <a:defRPr b="0" i="1" sz="18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30200" lvl="4" marL="22860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Libre Franklin"/>
              <a:buChar char="■"/>
              <a:defRPr b="0" i="0" sz="16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30200" lvl="5" marL="27432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Libre Franklin"/>
              <a:buChar char="–"/>
              <a:defRPr b="0" i="1" sz="16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bre Franklin"/>
              <a:buChar char="–"/>
              <a:defRPr b="0" i="1" sz="1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2" name="Google Shape;92;p13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3" name="Google Shape;93;p13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4" name="Google Shape;94;p13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200" u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200" u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200" u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200" u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200" u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200" u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200" u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200" u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200" u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13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nazach.exblog.jp/" TargetMode="External"/><Relationship Id="rId4" Type="http://schemas.openxmlformats.org/officeDocument/2006/relationships/hyperlink" Target="http://www.nazarene.or.jp/" TargetMode="External"/><Relationship Id="rId5" Type="http://schemas.openxmlformats.org/officeDocument/2006/relationships/hyperlink" Target="http://naz100.exblog.jp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hyperlink" Target="https://cosmoquest.org/x/365daysofastronomy/2013/07/22/july-22nd-astronomy-cast-talk-about-pacific-ring-of-fire/" TargetMode="External"/><Relationship Id="rId5" Type="http://schemas.openxmlformats.org/officeDocument/2006/relationships/hyperlink" Target="https://creativecommons.org/licenses/by-nc/4.0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hyperlink" Target="https://en.wikipedia.org/wiki/akihito" TargetMode="External"/><Relationship Id="rId5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>
            <p:ph type="ctrTitle"/>
          </p:nvPr>
        </p:nvSpPr>
        <p:spPr>
          <a:xfrm>
            <a:off x="1915128" y="1788454"/>
            <a:ext cx="8361229" cy="20982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ibre Franklin"/>
              <a:buNone/>
            </a:pPr>
            <a:r>
              <a:rPr lang="en-US"/>
              <a:t>JAPAN	</a:t>
            </a:r>
            <a:endParaRPr/>
          </a:p>
        </p:txBody>
      </p:sp>
      <p:sp>
        <p:nvSpPr>
          <p:cNvPr id="107" name="Google Shape;107;p15"/>
          <p:cNvSpPr txBox="1"/>
          <p:nvPr>
            <p:ph idx="1" type="subTitle"/>
          </p:nvPr>
        </p:nvSpPr>
        <p:spPr>
          <a:xfrm>
            <a:off x="2679906" y="3956279"/>
            <a:ext cx="6831673" cy="108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</a:pPr>
            <a:r>
              <a:rPr lang="en-US"/>
              <a:t>April 2, 2022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4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Libre Franklin"/>
              <a:buNone/>
            </a:pPr>
            <a:r>
              <a:rPr lang="en-US" sz="8800"/>
              <a:t>Religion</a:t>
            </a:r>
            <a:endParaRPr/>
          </a:p>
        </p:txBody>
      </p:sp>
      <p:sp>
        <p:nvSpPr>
          <p:cNvPr id="212" name="Google Shape;212;p24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404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Char char="■"/>
            </a:pPr>
            <a:r>
              <a:rPr lang="en-US" sz="4800"/>
              <a:t>Buddhism (major)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800"/>
              <a:buChar char="■"/>
            </a:pPr>
            <a:r>
              <a:rPr lang="en-US" sz="4800"/>
              <a:t>Shinto (major)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800"/>
              <a:buChar char="■"/>
            </a:pPr>
            <a:r>
              <a:rPr lang="en-US" sz="4800"/>
              <a:t>Christianity (minor)</a:t>
            </a:r>
            <a:endParaRPr/>
          </a:p>
          <a:p>
            <a:pPr indent="-257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descr="A close up of a mans face&#10;&#10;Description generated with high confidence" id="213" name="Google Shape;21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55116" y="219662"/>
            <a:ext cx="3365891" cy="4466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5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Libre Franklin"/>
              <a:buNone/>
            </a:pPr>
            <a:r>
              <a:rPr lang="en-US" sz="8800"/>
              <a:t>The Church of the Nazarene</a:t>
            </a:r>
            <a:endParaRPr/>
          </a:p>
        </p:txBody>
      </p:sp>
      <p:sp>
        <p:nvSpPr>
          <p:cNvPr id="219" name="Google Shape;219;p25"/>
          <p:cNvSpPr txBox="1"/>
          <p:nvPr>
            <p:ph idx="1" type="body"/>
          </p:nvPr>
        </p:nvSpPr>
        <p:spPr>
          <a:xfrm>
            <a:off x="1371600" y="3042744"/>
            <a:ext cx="9601200" cy="36891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8404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Char char="■"/>
            </a:pPr>
            <a:r>
              <a:rPr lang="en-US" sz="4800"/>
              <a:t>There are 70 churches in Japan!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800"/>
              <a:buChar char="■"/>
            </a:pPr>
            <a:r>
              <a:rPr lang="en-US" sz="4800" u="sng">
                <a:solidFill>
                  <a:schemeClr val="hlink"/>
                </a:solidFill>
                <a:hlinkClick r:id="rId3"/>
              </a:rPr>
              <a:t>https://nazach.exblog.jp/</a:t>
            </a:r>
            <a:endParaRPr sz="4800"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800"/>
              <a:buChar char="■"/>
            </a:pPr>
            <a:r>
              <a:rPr lang="en-US" sz="4800" u="sng">
                <a:solidFill>
                  <a:schemeClr val="hlink"/>
                </a:solidFill>
                <a:hlinkClick r:id="rId4"/>
              </a:rPr>
              <a:t>www.Nazarene.or.jp/</a:t>
            </a:r>
            <a:endParaRPr sz="4800"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800"/>
              <a:buChar char="■"/>
            </a:pPr>
            <a:r>
              <a:rPr lang="en-US" sz="4800" u="sng">
                <a:solidFill>
                  <a:schemeClr val="hlink"/>
                </a:solidFill>
                <a:hlinkClick r:id="rId5"/>
              </a:rPr>
              <a:t>http://naz100.exblog.jp/</a:t>
            </a:r>
            <a:endParaRPr sz="4800"/>
          </a:p>
          <a:p>
            <a:pPr indent="-792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</a:pPr>
            <a:r>
              <a:t/>
            </a:r>
            <a:endParaRPr sz="4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ibre Franklin"/>
              <a:buNone/>
            </a:pPr>
            <a:r>
              <a:rPr lang="en-US" sz="8000"/>
              <a:t>Geography</a:t>
            </a:r>
            <a:r>
              <a:rPr lang="en-US"/>
              <a:t>	</a:t>
            </a:r>
            <a:br>
              <a:rPr lang="en-US"/>
            </a:br>
            <a:endParaRPr/>
          </a:p>
        </p:txBody>
      </p:sp>
      <p:sp>
        <p:nvSpPr>
          <p:cNvPr id="113" name="Google Shape;113;p16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404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Char char="■"/>
            </a:pPr>
            <a:r>
              <a:rPr lang="en-US" sz="4400"/>
              <a:t>Archipelago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400"/>
              <a:buChar char="■"/>
            </a:pPr>
            <a:r>
              <a:rPr lang="en-US" sz="4400"/>
              <a:t>Islands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400"/>
              <a:buChar char="■"/>
            </a:pPr>
            <a:r>
              <a:rPr lang="en-US" sz="4400"/>
              <a:t>Mountains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400"/>
              <a:buChar char="■"/>
            </a:pPr>
            <a:r>
              <a:rPr lang="en-US" sz="4400"/>
              <a:t>Sea of Japan</a:t>
            </a:r>
            <a:endParaRPr/>
          </a:p>
        </p:txBody>
      </p:sp>
      <p:pic>
        <p:nvPicPr>
          <p:cNvPr descr="A close up of a logo&#10;&#10;Description generated with high confidence" id="114" name="Google Shape;11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8780" y="378016"/>
            <a:ext cx="4634406" cy="610196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/>
          <p:nvPr/>
        </p:nvSpPr>
        <p:spPr>
          <a:xfrm>
            <a:off x="4941094" y="5834063"/>
            <a:ext cx="11907" cy="1"/>
          </a:xfrm>
          <a:custGeom>
            <a:rect b="b" l="l" r="r" t="t"/>
            <a:pathLst>
              <a:path extrusionOk="0" h="1" w="11907">
                <a:moveTo>
                  <a:pt x="0" y="0"/>
                </a:moveTo>
                <a:lnTo>
                  <a:pt x="0" y="0"/>
                </a:lnTo>
                <a:lnTo>
                  <a:pt x="11906" y="0"/>
                </a:lnTo>
              </a:path>
            </a:pathLst>
          </a:custGeom>
          <a:noFill/>
          <a:ln cap="flat" cmpd="sng" w="19050">
            <a:solidFill>
              <a:srgbClr val="009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6" name="Google Shape;116;p16"/>
          <p:cNvSpPr/>
          <p:nvPr/>
        </p:nvSpPr>
        <p:spPr>
          <a:xfrm>
            <a:off x="4976813" y="1023938"/>
            <a:ext cx="3738563" cy="4798219"/>
          </a:xfrm>
          <a:custGeom>
            <a:rect b="b" l="l" r="r" t="t"/>
            <a:pathLst>
              <a:path extrusionOk="0" h="4798219" w="3738563">
                <a:moveTo>
                  <a:pt x="0" y="4798218"/>
                </a:moveTo>
                <a:lnTo>
                  <a:pt x="0" y="4798218"/>
                </a:lnTo>
                <a:lnTo>
                  <a:pt x="39464" y="4765075"/>
                </a:lnTo>
                <a:lnTo>
                  <a:pt x="94844" y="4735293"/>
                </a:lnTo>
                <a:lnTo>
                  <a:pt x="121374" y="4723585"/>
                </a:lnTo>
                <a:lnTo>
                  <a:pt x="124572" y="4720682"/>
                </a:lnTo>
                <a:lnTo>
                  <a:pt x="131653" y="4717456"/>
                </a:lnTo>
                <a:lnTo>
                  <a:pt x="140658" y="4715385"/>
                </a:lnTo>
                <a:lnTo>
                  <a:pt x="151942" y="4706792"/>
                </a:lnTo>
                <a:lnTo>
                  <a:pt x="159252" y="4704668"/>
                </a:lnTo>
                <a:lnTo>
                  <a:pt x="161730" y="4702779"/>
                </a:lnTo>
                <a:lnTo>
                  <a:pt x="166541" y="4695121"/>
                </a:lnTo>
                <a:lnTo>
                  <a:pt x="188297" y="4680969"/>
                </a:lnTo>
                <a:lnTo>
                  <a:pt x="247484" y="4623493"/>
                </a:lnTo>
                <a:lnTo>
                  <a:pt x="264857" y="4611658"/>
                </a:lnTo>
                <a:lnTo>
                  <a:pt x="273826" y="4599771"/>
                </a:lnTo>
                <a:lnTo>
                  <a:pt x="332466" y="4548922"/>
                </a:lnTo>
                <a:lnTo>
                  <a:pt x="389664" y="4501317"/>
                </a:lnTo>
                <a:lnTo>
                  <a:pt x="437964" y="4458967"/>
                </a:lnTo>
                <a:lnTo>
                  <a:pt x="448650" y="4452971"/>
                </a:lnTo>
                <a:lnTo>
                  <a:pt x="496777" y="4414273"/>
                </a:lnTo>
                <a:lnTo>
                  <a:pt x="506540" y="4402680"/>
                </a:lnTo>
                <a:lnTo>
                  <a:pt x="563055" y="4354109"/>
                </a:lnTo>
                <a:lnTo>
                  <a:pt x="587519" y="4336598"/>
                </a:lnTo>
                <a:lnTo>
                  <a:pt x="609991" y="4312560"/>
                </a:lnTo>
                <a:lnTo>
                  <a:pt x="664974" y="4270418"/>
                </a:lnTo>
                <a:lnTo>
                  <a:pt x="672576" y="4262456"/>
                </a:lnTo>
                <a:lnTo>
                  <a:pt x="674602" y="4258481"/>
                </a:lnTo>
                <a:lnTo>
                  <a:pt x="705123" y="4234657"/>
                </a:lnTo>
                <a:lnTo>
                  <a:pt x="713791" y="4230247"/>
                </a:lnTo>
                <a:lnTo>
                  <a:pt x="736455" y="4221095"/>
                </a:lnTo>
                <a:lnTo>
                  <a:pt x="761249" y="4206216"/>
                </a:lnTo>
                <a:lnTo>
                  <a:pt x="819411" y="4185227"/>
                </a:lnTo>
                <a:lnTo>
                  <a:pt x="841495" y="4172122"/>
                </a:lnTo>
                <a:lnTo>
                  <a:pt x="877631" y="4161516"/>
                </a:lnTo>
                <a:lnTo>
                  <a:pt x="937129" y="4127455"/>
                </a:lnTo>
                <a:lnTo>
                  <a:pt x="993626" y="4087811"/>
                </a:lnTo>
                <a:lnTo>
                  <a:pt x="1052859" y="4052093"/>
                </a:lnTo>
                <a:lnTo>
                  <a:pt x="1112382" y="4016375"/>
                </a:lnTo>
                <a:lnTo>
                  <a:pt x="1139696" y="4004027"/>
                </a:lnTo>
                <a:lnTo>
                  <a:pt x="1144766" y="4002851"/>
                </a:lnTo>
                <a:lnTo>
                  <a:pt x="1196252" y="3969526"/>
                </a:lnTo>
                <a:lnTo>
                  <a:pt x="1251922" y="3941014"/>
                </a:lnTo>
                <a:lnTo>
                  <a:pt x="1270964" y="3932603"/>
                </a:lnTo>
                <a:lnTo>
                  <a:pt x="1283217" y="3927990"/>
                </a:lnTo>
                <a:lnTo>
                  <a:pt x="1338035" y="3898089"/>
                </a:lnTo>
                <a:lnTo>
                  <a:pt x="1394734" y="3869576"/>
                </a:lnTo>
                <a:lnTo>
                  <a:pt x="1452624" y="3837822"/>
                </a:lnTo>
                <a:lnTo>
                  <a:pt x="1506823" y="3807341"/>
                </a:lnTo>
                <a:lnTo>
                  <a:pt x="1563611" y="3778326"/>
                </a:lnTo>
                <a:lnTo>
                  <a:pt x="1620863" y="3746503"/>
                </a:lnTo>
                <a:lnTo>
                  <a:pt x="1673648" y="3722687"/>
                </a:lnTo>
                <a:lnTo>
                  <a:pt x="1728843" y="3700361"/>
                </a:lnTo>
                <a:lnTo>
                  <a:pt x="1786042" y="3674917"/>
                </a:lnTo>
                <a:lnTo>
                  <a:pt x="1840202" y="3651236"/>
                </a:lnTo>
                <a:lnTo>
                  <a:pt x="1893778" y="3630669"/>
                </a:lnTo>
                <a:lnTo>
                  <a:pt x="1948437" y="3599627"/>
                </a:lnTo>
                <a:lnTo>
                  <a:pt x="1991318" y="3577164"/>
                </a:lnTo>
                <a:lnTo>
                  <a:pt x="2044409" y="3555509"/>
                </a:lnTo>
                <a:lnTo>
                  <a:pt x="2099498" y="3528190"/>
                </a:lnTo>
                <a:lnTo>
                  <a:pt x="2131224" y="3508810"/>
                </a:lnTo>
                <a:lnTo>
                  <a:pt x="2151505" y="3494539"/>
                </a:lnTo>
                <a:lnTo>
                  <a:pt x="2161401" y="3489878"/>
                </a:lnTo>
                <a:lnTo>
                  <a:pt x="2218022" y="3448813"/>
                </a:lnTo>
                <a:lnTo>
                  <a:pt x="2229770" y="3444420"/>
                </a:lnTo>
                <a:lnTo>
                  <a:pt x="2242487" y="3441145"/>
                </a:lnTo>
                <a:lnTo>
                  <a:pt x="2261432" y="3428263"/>
                </a:lnTo>
                <a:lnTo>
                  <a:pt x="2284234" y="3412979"/>
                </a:lnTo>
                <a:lnTo>
                  <a:pt x="2331859" y="3388817"/>
                </a:lnTo>
                <a:lnTo>
                  <a:pt x="2339454" y="3381155"/>
                </a:lnTo>
                <a:lnTo>
                  <a:pt x="2341480" y="3377259"/>
                </a:lnTo>
                <a:lnTo>
                  <a:pt x="2377727" y="3349616"/>
                </a:lnTo>
                <a:lnTo>
                  <a:pt x="2430422" y="3317580"/>
                </a:lnTo>
                <a:lnTo>
                  <a:pt x="2442791" y="3305396"/>
                </a:lnTo>
                <a:lnTo>
                  <a:pt x="2452401" y="3291100"/>
                </a:lnTo>
                <a:lnTo>
                  <a:pt x="2511305" y="3239253"/>
                </a:lnTo>
                <a:lnTo>
                  <a:pt x="2527382" y="3226816"/>
                </a:lnTo>
                <a:lnTo>
                  <a:pt x="2540125" y="3217432"/>
                </a:lnTo>
                <a:lnTo>
                  <a:pt x="2588864" y="3162007"/>
                </a:lnTo>
                <a:lnTo>
                  <a:pt x="2605484" y="3141752"/>
                </a:lnTo>
                <a:lnTo>
                  <a:pt x="2643084" y="3087873"/>
                </a:lnTo>
                <a:lnTo>
                  <a:pt x="2669648" y="3051470"/>
                </a:lnTo>
                <a:lnTo>
                  <a:pt x="2684743" y="3021639"/>
                </a:lnTo>
                <a:lnTo>
                  <a:pt x="2705489" y="2991934"/>
                </a:lnTo>
                <a:lnTo>
                  <a:pt x="2720477" y="2962107"/>
                </a:lnTo>
                <a:lnTo>
                  <a:pt x="2758044" y="2907916"/>
                </a:lnTo>
                <a:lnTo>
                  <a:pt x="2782073" y="2854299"/>
                </a:lnTo>
                <a:lnTo>
                  <a:pt x="2813842" y="2800312"/>
                </a:lnTo>
                <a:lnTo>
                  <a:pt x="2844245" y="2743659"/>
                </a:lnTo>
                <a:lnTo>
                  <a:pt x="2855630" y="2721757"/>
                </a:lnTo>
                <a:lnTo>
                  <a:pt x="2878983" y="2687125"/>
                </a:lnTo>
                <a:lnTo>
                  <a:pt x="2911648" y="2627852"/>
                </a:lnTo>
                <a:lnTo>
                  <a:pt x="2933393" y="2568877"/>
                </a:lnTo>
                <a:lnTo>
                  <a:pt x="2955251" y="2509934"/>
                </a:lnTo>
                <a:lnTo>
                  <a:pt x="2976415" y="2456812"/>
                </a:lnTo>
                <a:lnTo>
                  <a:pt x="2982229" y="2443055"/>
                </a:lnTo>
                <a:lnTo>
                  <a:pt x="2982168" y="2424593"/>
                </a:lnTo>
                <a:lnTo>
                  <a:pt x="2980376" y="2404482"/>
                </a:lnTo>
                <a:lnTo>
                  <a:pt x="2991406" y="2355153"/>
                </a:lnTo>
                <a:lnTo>
                  <a:pt x="3009530" y="2296468"/>
                </a:lnTo>
                <a:lnTo>
                  <a:pt x="3020900" y="2262687"/>
                </a:lnTo>
                <a:lnTo>
                  <a:pt x="3026740" y="2238523"/>
                </a:lnTo>
                <a:lnTo>
                  <a:pt x="3031937" y="2221242"/>
                </a:lnTo>
                <a:lnTo>
                  <a:pt x="3043911" y="2165400"/>
                </a:lnTo>
                <a:lnTo>
                  <a:pt x="3057183" y="2109218"/>
                </a:lnTo>
                <a:lnTo>
                  <a:pt x="3059746" y="2055880"/>
                </a:lnTo>
                <a:lnTo>
                  <a:pt x="3061219" y="1996517"/>
                </a:lnTo>
                <a:lnTo>
                  <a:pt x="3070708" y="1941817"/>
                </a:lnTo>
                <a:lnTo>
                  <a:pt x="3071748" y="1889049"/>
                </a:lnTo>
                <a:lnTo>
                  <a:pt x="3071810" y="1834359"/>
                </a:lnTo>
                <a:lnTo>
                  <a:pt x="3071812" y="1776736"/>
                </a:lnTo>
                <a:lnTo>
                  <a:pt x="3071812" y="1724430"/>
                </a:lnTo>
                <a:lnTo>
                  <a:pt x="3070490" y="1686458"/>
                </a:lnTo>
                <a:lnTo>
                  <a:pt x="3060642" y="1649988"/>
                </a:lnTo>
                <a:lnTo>
                  <a:pt x="3058679" y="1615948"/>
                </a:lnTo>
                <a:lnTo>
                  <a:pt x="3049668" y="1592079"/>
                </a:lnTo>
                <a:lnTo>
                  <a:pt x="3048097" y="1536555"/>
                </a:lnTo>
                <a:lnTo>
                  <a:pt x="3048003" y="1479982"/>
                </a:lnTo>
                <a:lnTo>
                  <a:pt x="3044473" y="1467835"/>
                </a:lnTo>
                <a:lnTo>
                  <a:pt x="3039818" y="1456704"/>
                </a:lnTo>
                <a:lnTo>
                  <a:pt x="3032630" y="1399906"/>
                </a:lnTo>
                <a:lnTo>
                  <a:pt x="3026688" y="1383162"/>
                </a:lnTo>
                <a:lnTo>
                  <a:pt x="3021400" y="1366294"/>
                </a:lnTo>
                <a:lnTo>
                  <a:pt x="3014983" y="1348067"/>
                </a:lnTo>
                <a:lnTo>
                  <a:pt x="3012158" y="1338651"/>
                </a:lnTo>
                <a:lnTo>
                  <a:pt x="3004454" y="1324589"/>
                </a:lnTo>
                <a:lnTo>
                  <a:pt x="3000733" y="1273289"/>
                </a:lnTo>
                <a:lnTo>
                  <a:pt x="2999083" y="1229523"/>
                </a:lnTo>
                <a:lnTo>
                  <a:pt x="2989206" y="1170874"/>
                </a:lnTo>
                <a:lnTo>
                  <a:pt x="2988497" y="1116235"/>
                </a:lnTo>
                <a:lnTo>
                  <a:pt x="2987154" y="1099498"/>
                </a:lnTo>
                <a:lnTo>
                  <a:pt x="2978218" y="1063122"/>
                </a:lnTo>
                <a:lnTo>
                  <a:pt x="2976659" y="1010653"/>
                </a:lnTo>
                <a:lnTo>
                  <a:pt x="2976566" y="954914"/>
                </a:lnTo>
                <a:lnTo>
                  <a:pt x="2976562" y="898804"/>
                </a:lnTo>
                <a:lnTo>
                  <a:pt x="2976562" y="844068"/>
                </a:lnTo>
                <a:lnTo>
                  <a:pt x="2987364" y="786583"/>
                </a:lnTo>
                <a:lnTo>
                  <a:pt x="2994643" y="746536"/>
                </a:lnTo>
                <a:lnTo>
                  <a:pt x="3012165" y="693709"/>
                </a:lnTo>
                <a:lnTo>
                  <a:pt x="3032791" y="635091"/>
                </a:lnTo>
                <a:lnTo>
                  <a:pt x="3052472" y="576664"/>
                </a:lnTo>
                <a:lnTo>
                  <a:pt x="3083738" y="519658"/>
                </a:lnTo>
                <a:lnTo>
                  <a:pt x="3095631" y="493962"/>
                </a:lnTo>
                <a:lnTo>
                  <a:pt x="3102241" y="482799"/>
                </a:lnTo>
                <a:lnTo>
                  <a:pt x="3108609" y="467754"/>
                </a:lnTo>
                <a:lnTo>
                  <a:pt x="3137182" y="425581"/>
                </a:lnTo>
                <a:lnTo>
                  <a:pt x="3144098" y="408908"/>
                </a:lnTo>
                <a:lnTo>
                  <a:pt x="3184333" y="360490"/>
                </a:lnTo>
                <a:lnTo>
                  <a:pt x="3186514" y="355420"/>
                </a:lnTo>
                <a:lnTo>
                  <a:pt x="3195992" y="346259"/>
                </a:lnTo>
                <a:lnTo>
                  <a:pt x="3207701" y="336455"/>
                </a:lnTo>
                <a:lnTo>
                  <a:pt x="3235589" y="302766"/>
                </a:lnTo>
                <a:lnTo>
                  <a:pt x="3292625" y="255132"/>
                </a:lnTo>
                <a:lnTo>
                  <a:pt x="3313181" y="238348"/>
                </a:lnTo>
                <a:lnTo>
                  <a:pt x="3367702" y="198441"/>
                </a:lnTo>
                <a:lnTo>
                  <a:pt x="3426451" y="166469"/>
                </a:lnTo>
                <a:lnTo>
                  <a:pt x="3444371" y="150769"/>
                </a:lnTo>
                <a:lnTo>
                  <a:pt x="3456116" y="146383"/>
                </a:lnTo>
                <a:lnTo>
                  <a:pt x="3468833" y="143111"/>
                </a:lnTo>
                <a:lnTo>
                  <a:pt x="3487776" y="130231"/>
                </a:lnTo>
                <a:lnTo>
                  <a:pt x="3491996" y="126508"/>
                </a:lnTo>
                <a:lnTo>
                  <a:pt x="3503741" y="122371"/>
                </a:lnTo>
                <a:lnTo>
                  <a:pt x="3516458" y="119210"/>
                </a:lnTo>
                <a:lnTo>
                  <a:pt x="3571555" y="89467"/>
                </a:lnTo>
                <a:lnTo>
                  <a:pt x="3595123" y="74726"/>
                </a:lnTo>
                <a:lnTo>
                  <a:pt x="3599279" y="73630"/>
                </a:lnTo>
                <a:lnTo>
                  <a:pt x="3657775" y="40134"/>
                </a:lnTo>
                <a:lnTo>
                  <a:pt x="3688953" y="23025"/>
                </a:lnTo>
                <a:lnTo>
                  <a:pt x="3700099" y="14102"/>
                </a:lnTo>
                <a:lnTo>
                  <a:pt x="3711807" y="11017"/>
                </a:lnTo>
                <a:lnTo>
                  <a:pt x="3722991" y="3852"/>
                </a:lnTo>
                <a:lnTo>
                  <a:pt x="3738562" y="0"/>
                </a:lnTo>
              </a:path>
            </a:pathLst>
          </a:custGeom>
          <a:noFill/>
          <a:ln cap="flat" cmpd="sng" w="19050">
            <a:solidFill>
              <a:srgbClr val="009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7" name="Google Shape;117;p16"/>
          <p:cNvSpPr/>
          <p:nvPr/>
        </p:nvSpPr>
        <p:spPr>
          <a:xfrm>
            <a:off x="4941094" y="5143500"/>
            <a:ext cx="190501" cy="166689"/>
          </a:xfrm>
          <a:custGeom>
            <a:rect b="b" l="l" r="r" t="t"/>
            <a:pathLst>
              <a:path extrusionOk="0" h="166689" w="190501">
                <a:moveTo>
                  <a:pt x="0" y="166688"/>
                </a:moveTo>
                <a:lnTo>
                  <a:pt x="0" y="166688"/>
                </a:lnTo>
                <a:lnTo>
                  <a:pt x="50025" y="163160"/>
                </a:lnTo>
                <a:lnTo>
                  <a:pt x="83083" y="156436"/>
                </a:lnTo>
                <a:lnTo>
                  <a:pt x="110606" y="136310"/>
                </a:lnTo>
                <a:lnTo>
                  <a:pt x="152817" y="87094"/>
                </a:lnTo>
                <a:lnTo>
                  <a:pt x="171691" y="55204"/>
                </a:lnTo>
                <a:lnTo>
                  <a:pt x="190500" y="0"/>
                </a:lnTo>
              </a:path>
            </a:pathLst>
          </a:custGeom>
          <a:noFill/>
          <a:ln cap="flat" cmpd="sng" w="19050">
            <a:solidFill>
              <a:srgbClr val="009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18" name="Google Shape;118;p16"/>
          <p:cNvGrpSpPr/>
          <p:nvPr/>
        </p:nvGrpSpPr>
        <p:grpSpPr>
          <a:xfrm>
            <a:off x="5560219" y="1881188"/>
            <a:ext cx="2131027" cy="3000376"/>
            <a:chOff x="5560219" y="1881188"/>
            <a:chExt cx="2131027" cy="3000376"/>
          </a:xfrm>
        </p:grpSpPr>
        <p:sp>
          <p:nvSpPr>
            <p:cNvPr id="119" name="Google Shape;119;p16"/>
            <p:cNvSpPr/>
            <p:nvPr/>
          </p:nvSpPr>
          <p:spPr>
            <a:xfrm>
              <a:off x="5560219" y="4750594"/>
              <a:ext cx="95251" cy="130970"/>
            </a:xfrm>
            <a:custGeom>
              <a:rect b="b" l="l" r="r" t="t"/>
              <a:pathLst>
                <a:path extrusionOk="0" h="130970" w="95251">
                  <a:moveTo>
                    <a:pt x="0" y="130969"/>
                  </a:moveTo>
                  <a:lnTo>
                    <a:pt x="0" y="130969"/>
                  </a:lnTo>
                  <a:lnTo>
                    <a:pt x="48244" y="73300"/>
                  </a:lnTo>
                  <a:lnTo>
                    <a:pt x="9525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5786438" y="4536281"/>
              <a:ext cx="154782" cy="119064"/>
            </a:xfrm>
            <a:custGeom>
              <a:rect b="b" l="l" r="r" t="t"/>
              <a:pathLst>
                <a:path extrusionOk="0" h="119064" w="154782">
                  <a:moveTo>
                    <a:pt x="0" y="119063"/>
                  </a:moveTo>
                  <a:lnTo>
                    <a:pt x="0" y="119063"/>
                  </a:lnTo>
                  <a:lnTo>
                    <a:pt x="6320" y="112742"/>
                  </a:lnTo>
                  <a:lnTo>
                    <a:pt x="62976" y="87885"/>
                  </a:lnTo>
                  <a:lnTo>
                    <a:pt x="111070" y="52491"/>
                  </a:lnTo>
                  <a:lnTo>
                    <a:pt x="154781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6119813" y="4131469"/>
              <a:ext cx="797719" cy="438386"/>
            </a:xfrm>
            <a:custGeom>
              <a:rect b="b" l="l" r="r" t="t"/>
              <a:pathLst>
                <a:path extrusionOk="0" h="438386" w="797719">
                  <a:moveTo>
                    <a:pt x="0" y="416719"/>
                  </a:moveTo>
                  <a:lnTo>
                    <a:pt x="0" y="416719"/>
                  </a:lnTo>
                  <a:lnTo>
                    <a:pt x="6320" y="423039"/>
                  </a:lnTo>
                  <a:lnTo>
                    <a:pt x="29213" y="433290"/>
                  </a:lnTo>
                  <a:lnTo>
                    <a:pt x="67452" y="438385"/>
                  </a:lnTo>
                  <a:lnTo>
                    <a:pt x="86423" y="436050"/>
                  </a:lnTo>
                  <a:lnTo>
                    <a:pt x="100587" y="429279"/>
                  </a:lnTo>
                  <a:lnTo>
                    <a:pt x="122113" y="410592"/>
                  </a:lnTo>
                  <a:lnTo>
                    <a:pt x="151706" y="362290"/>
                  </a:lnTo>
                  <a:lnTo>
                    <a:pt x="176027" y="307434"/>
                  </a:lnTo>
                  <a:lnTo>
                    <a:pt x="193961" y="264604"/>
                  </a:lnTo>
                  <a:lnTo>
                    <a:pt x="212545" y="248028"/>
                  </a:lnTo>
                  <a:lnTo>
                    <a:pt x="218426" y="246050"/>
                  </a:lnTo>
                  <a:lnTo>
                    <a:pt x="223670" y="246054"/>
                  </a:lnTo>
                  <a:lnTo>
                    <a:pt x="233023" y="249586"/>
                  </a:lnTo>
                  <a:lnTo>
                    <a:pt x="241590" y="255566"/>
                  </a:lnTo>
                  <a:lnTo>
                    <a:pt x="298336" y="311661"/>
                  </a:lnTo>
                  <a:lnTo>
                    <a:pt x="316038" y="322842"/>
                  </a:lnTo>
                  <a:lnTo>
                    <a:pt x="353521" y="330254"/>
                  </a:lnTo>
                  <a:lnTo>
                    <a:pt x="379370" y="324932"/>
                  </a:lnTo>
                  <a:lnTo>
                    <a:pt x="391819" y="319809"/>
                  </a:lnTo>
                  <a:lnTo>
                    <a:pt x="428302" y="287316"/>
                  </a:lnTo>
                  <a:lnTo>
                    <a:pt x="465738" y="235849"/>
                  </a:lnTo>
                  <a:lnTo>
                    <a:pt x="496032" y="185153"/>
                  </a:lnTo>
                  <a:lnTo>
                    <a:pt x="532327" y="126508"/>
                  </a:lnTo>
                  <a:lnTo>
                    <a:pt x="555777" y="100249"/>
                  </a:lnTo>
                  <a:lnTo>
                    <a:pt x="571568" y="90857"/>
                  </a:lnTo>
                  <a:lnTo>
                    <a:pt x="603263" y="84828"/>
                  </a:lnTo>
                  <a:lnTo>
                    <a:pt x="627066" y="90104"/>
                  </a:lnTo>
                  <a:lnTo>
                    <a:pt x="660136" y="110598"/>
                  </a:lnTo>
                  <a:lnTo>
                    <a:pt x="702430" y="117948"/>
                  </a:lnTo>
                  <a:lnTo>
                    <a:pt x="729798" y="106091"/>
                  </a:lnTo>
                  <a:lnTo>
                    <a:pt x="763042" y="79500"/>
                  </a:lnTo>
                  <a:lnTo>
                    <a:pt x="775692" y="61351"/>
                  </a:lnTo>
                  <a:lnTo>
                    <a:pt x="797718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6977063" y="3869531"/>
              <a:ext cx="166688" cy="195167"/>
            </a:xfrm>
            <a:custGeom>
              <a:rect b="b" l="l" r="r" t="t"/>
              <a:pathLst>
                <a:path extrusionOk="0" h="195167" w="166688">
                  <a:moveTo>
                    <a:pt x="0" y="178594"/>
                  </a:moveTo>
                  <a:lnTo>
                    <a:pt x="0" y="178594"/>
                  </a:lnTo>
                  <a:lnTo>
                    <a:pt x="10828" y="188100"/>
                  </a:lnTo>
                  <a:lnTo>
                    <a:pt x="22892" y="195166"/>
                  </a:lnTo>
                  <a:lnTo>
                    <a:pt x="29813" y="194933"/>
                  </a:lnTo>
                  <a:lnTo>
                    <a:pt x="67736" y="174948"/>
                  </a:lnTo>
                  <a:lnTo>
                    <a:pt x="107191" y="123025"/>
                  </a:lnTo>
                  <a:lnTo>
                    <a:pt x="127451" y="92896"/>
                  </a:lnTo>
                  <a:lnTo>
                    <a:pt x="150349" y="43591"/>
                  </a:lnTo>
                  <a:lnTo>
                    <a:pt x="166687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7191375" y="3631406"/>
              <a:ext cx="190501" cy="223439"/>
            </a:xfrm>
            <a:custGeom>
              <a:rect b="b" l="l" r="r" t="t"/>
              <a:pathLst>
                <a:path extrusionOk="0" h="223439" w="190501">
                  <a:moveTo>
                    <a:pt x="0" y="178594"/>
                  </a:moveTo>
                  <a:lnTo>
                    <a:pt x="0" y="178594"/>
                  </a:lnTo>
                  <a:lnTo>
                    <a:pt x="0" y="184915"/>
                  </a:lnTo>
                  <a:lnTo>
                    <a:pt x="12642" y="201486"/>
                  </a:lnTo>
                  <a:lnTo>
                    <a:pt x="33144" y="216833"/>
                  </a:lnTo>
                  <a:lnTo>
                    <a:pt x="62296" y="223438"/>
                  </a:lnTo>
                  <a:lnTo>
                    <a:pt x="77518" y="221455"/>
                  </a:lnTo>
                  <a:lnTo>
                    <a:pt x="90015" y="214841"/>
                  </a:lnTo>
                  <a:lnTo>
                    <a:pt x="110603" y="196243"/>
                  </a:lnTo>
                  <a:lnTo>
                    <a:pt x="133609" y="155671"/>
                  </a:lnTo>
                  <a:lnTo>
                    <a:pt x="156920" y="97778"/>
                  </a:lnTo>
                  <a:lnTo>
                    <a:pt x="19050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7405688" y="2071688"/>
              <a:ext cx="285558" cy="1557428"/>
            </a:xfrm>
            <a:custGeom>
              <a:rect b="b" l="l" r="r" t="t"/>
              <a:pathLst>
                <a:path extrusionOk="0" h="1557428" w="285558">
                  <a:moveTo>
                    <a:pt x="0" y="1524000"/>
                  </a:moveTo>
                  <a:lnTo>
                    <a:pt x="0" y="1524000"/>
                  </a:lnTo>
                  <a:lnTo>
                    <a:pt x="0" y="1540571"/>
                  </a:lnTo>
                  <a:lnTo>
                    <a:pt x="3527" y="1548122"/>
                  </a:lnTo>
                  <a:lnTo>
                    <a:pt x="6320" y="1551987"/>
                  </a:lnTo>
                  <a:lnTo>
                    <a:pt x="12951" y="1556282"/>
                  </a:lnTo>
                  <a:lnTo>
                    <a:pt x="16571" y="1557427"/>
                  </a:lnTo>
                  <a:lnTo>
                    <a:pt x="27650" y="1551644"/>
                  </a:lnTo>
                  <a:lnTo>
                    <a:pt x="83530" y="1499753"/>
                  </a:lnTo>
                  <a:lnTo>
                    <a:pt x="121044" y="1445893"/>
                  </a:lnTo>
                  <a:lnTo>
                    <a:pt x="134348" y="1402226"/>
                  </a:lnTo>
                  <a:lnTo>
                    <a:pt x="134331" y="1345899"/>
                  </a:lnTo>
                  <a:lnTo>
                    <a:pt x="141488" y="1288503"/>
                  </a:lnTo>
                  <a:lnTo>
                    <a:pt x="142752" y="1275244"/>
                  </a:lnTo>
                  <a:lnTo>
                    <a:pt x="149159" y="1280667"/>
                  </a:lnTo>
                  <a:lnTo>
                    <a:pt x="151033" y="1281080"/>
                  </a:lnTo>
                  <a:lnTo>
                    <a:pt x="152282" y="1280032"/>
                  </a:lnTo>
                  <a:lnTo>
                    <a:pt x="153115" y="1278011"/>
                  </a:lnTo>
                  <a:lnTo>
                    <a:pt x="154993" y="1276663"/>
                  </a:lnTo>
                  <a:lnTo>
                    <a:pt x="160608" y="1275166"/>
                  </a:lnTo>
                  <a:lnTo>
                    <a:pt x="167513" y="1263917"/>
                  </a:lnTo>
                  <a:lnTo>
                    <a:pt x="189045" y="1211717"/>
                  </a:lnTo>
                  <a:lnTo>
                    <a:pt x="201090" y="1155397"/>
                  </a:lnTo>
                  <a:lnTo>
                    <a:pt x="211308" y="1098215"/>
                  </a:lnTo>
                  <a:lnTo>
                    <a:pt x="213718" y="1041990"/>
                  </a:lnTo>
                  <a:lnTo>
                    <a:pt x="214195" y="990755"/>
                  </a:lnTo>
                  <a:lnTo>
                    <a:pt x="220617" y="932778"/>
                  </a:lnTo>
                  <a:lnTo>
                    <a:pt x="225727" y="886822"/>
                  </a:lnTo>
                  <a:lnTo>
                    <a:pt x="224568" y="884902"/>
                  </a:lnTo>
                  <a:lnTo>
                    <a:pt x="222472" y="883622"/>
                  </a:lnTo>
                  <a:lnTo>
                    <a:pt x="214789" y="881212"/>
                  </a:lnTo>
                  <a:lnTo>
                    <a:pt x="230926" y="858183"/>
                  </a:lnTo>
                  <a:lnTo>
                    <a:pt x="240704" y="807020"/>
                  </a:lnTo>
                  <a:lnTo>
                    <a:pt x="250795" y="756377"/>
                  </a:lnTo>
                  <a:lnTo>
                    <a:pt x="259736" y="703709"/>
                  </a:lnTo>
                  <a:lnTo>
                    <a:pt x="271008" y="652443"/>
                  </a:lnTo>
                  <a:lnTo>
                    <a:pt x="280793" y="602832"/>
                  </a:lnTo>
                  <a:lnTo>
                    <a:pt x="285097" y="555733"/>
                  </a:lnTo>
                  <a:lnTo>
                    <a:pt x="283991" y="553051"/>
                  </a:lnTo>
                  <a:lnTo>
                    <a:pt x="281931" y="551263"/>
                  </a:lnTo>
                  <a:lnTo>
                    <a:pt x="276115" y="549276"/>
                  </a:lnTo>
                  <a:lnTo>
                    <a:pt x="264066" y="547896"/>
                  </a:lnTo>
                  <a:lnTo>
                    <a:pt x="256247" y="541428"/>
                  </a:lnTo>
                  <a:lnTo>
                    <a:pt x="252793" y="531235"/>
                  </a:lnTo>
                  <a:lnTo>
                    <a:pt x="251872" y="524813"/>
                  </a:lnTo>
                  <a:lnTo>
                    <a:pt x="259697" y="474805"/>
                  </a:lnTo>
                  <a:lnTo>
                    <a:pt x="267815" y="428339"/>
                  </a:lnTo>
                  <a:lnTo>
                    <a:pt x="278378" y="373859"/>
                  </a:lnTo>
                  <a:lnTo>
                    <a:pt x="283565" y="326408"/>
                  </a:lnTo>
                  <a:lnTo>
                    <a:pt x="285319" y="269282"/>
                  </a:lnTo>
                  <a:lnTo>
                    <a:pt x="285557" y="252854"/>
                  </a:lnTo>
                  <a:lnTo>
                    <a:pt x="282976" y="247944"/>
                  </a:lnTo>
                  <a:lnTo>
                    <a:pt x="278609" y="244671"/>
                  </a:lnTo>
                  <a:lnTo>
                    <a:pt x="273051" y="242489"/>
                  </a:lnTo>
                  <a:lnTo>
                    <a:pt x="268023" y="242357"/>
                  </a:lnTo>
                  <a:lnTo>
                    <a:pt x="258910" y="245738"/>
                  </a:lnTo>
                  <a:lnTo>
                    <a:pt x="246921" y="244595"/>
                  </a:lnTo>
                  <a:lnTo>
                    <a:pt x="240021" y="242438"/>
                  </a:lnTo>
                  <a:lnTo>
                    <a:pt x="228824" y="232986"/>
                  </a:lnTo>
                  <a:lnTo>
                    <a:pt x="220762" y="219966"/>
                  </a:lnTo>
                  <a:lnTo>
                    <a:pt x="217178" y="205359"/>
                  </a:lnTo>
                  <a:lnTo>
                    <a:pt x="224815" y="148409"/>
                  </a:lnTo>
                  <a:lnTo>
                    <a:pt x="225803" y="104533"/>
                  </a:lnTo>
                  <a:lnTo>
                    <a:pt x="226218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7599394" y="1881188"/>
              <a:ext cx="56326" cy="130969"/>
            </a:xfrm>
            <a:custGeom>
              <a:rect b="b" l="l" r="r" t="t"/>
              <a:pathLst>
                <a:path extrusionOk="0" h="130969" w="56326">
                  <a:moveTo>
                    <a:pt x="56325" y="130968"/>
                  </a:moveTo>
                  <a:lnTo>
                    <a:pt x="56325" y="130968"/>
                  </a:lnTo>
                  <a:lnTo>
                    <a:pt x="50004" y="124648"/>
                  </a:lnTo>
                  <a:lnTo>
                    <a:pt x="43374" y="121544"/>
                  </a:lnTo>
                  <a:lnTo>
                    <a:pt x="11090" y="115752"/>
                  </a:lnTo>
                  <a:lnTo>
                    <a:pt x="6325" y="112887"/>
                  </a:lnTo>
                  <a:lnTo>
                    <a:pt x="1030" y="95592"/>
                  </a:lnTo>
                  <a:lnTo>
                    <a:pt x="0" y="72912"/>
                  </a:lnTo>
                  <a:lnTo>
                    <a:pt x="870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26" name="Google Shape;126;p16"/>
          <p:cNvGrpSpPr/>
          <p:nvPr/>
        </p:nvGrpSpPr>
        <p:grpSpPr>
          <a:xfrm>
            <a:off x="7656209" y="573300"/>
            <a:ext cx="1475886" cy="2689014"/>
            <a:chOff x="7656209" y="573300"/>
            <a:chExt cx="1475886" cy="2689014"/>
          </a:xfrm>
        </p:grpSpPr>
        <p:sp>
          <p:nvSpPr>
            <p:cNvPr id="127" name="Google Shape;127;p16"/>
            <p:cNvSpPr/>
            <p:nvPr/>
          </p:nvSpPr>
          <p:spPr>
            <a:xfrm>
              <a:off x="7656209" y="1428750"/>
              <a:ext cx="35230" cy="119064"/>
            </a:xfrm>
            <a:custGeom>
              <a:rect b="b" l="l" r="r" t="t"/>
              <a:pathLst>
                <a:path extrusionOk="0" h="119064" w="35230">
                  <a:moveTo>
                    <a:pt x="11416" y="119063"/>
                  </a:moveTo>
                  <a:lnTo>
                    <a:pt x="11416" y="119063"/>
                  </a:lnTo>
                  <a:lnTo>
                    <a:pt x="5095" y="119063"/>
                  </a:lnTo>
                  <a:lnTo>
                    <a:pt x="3234" y="117740"/>
                  </a:lnTo>
                  <a:lnTo>
                    <a:pt x="1992" y="115535"/>
                  </a:lnTo>
                  <a:lnTo>
                    <a:pt x="0" y="102491"/>
                  </a:lnTo>
                  <a:lnTo>
                    <a:pt x="10435" y="66841"/>
                  </a:lnTo>
                  <a:lnTo>
                    <a:pt x="35229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7846219" y="916781"/>
              <a:ext cx="130970" cy="190501"/>
            </a:xfrm>
            <a:custGeom>
              <a:rect b="b" l="l" r="r" t="t"/>
              <a:pathLst>
                <a:path extrusionOk="0" h="190501" w="130970">
                  <a:moveTo>
                    <a:pt x="0" y="190500"/>
                  </a:moveTo>
                  <a:lnTo>
                    <a:pt x="0" y="190500"/>
                  </a:lnTo>
                  <a:lnTo>
                    <a:pt x="0" y="180249"/>
                  </a:lnTo>
                  <a:lnTo>
                    <a:pt x="10829" y="159910"/>
                  </a:lnTo>
                  <a:lnTo>
                    <a:pt x="56404" y="106992"/>
                  </a:lnTo>
                  <a:lnTo>
                    <a:pt x="96020" y="50093"/>
                  </a:lnTo>
                  <a:lnTo>
                    <a:pt x="130969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8131969" y="690563"/>
              <a:ext cx="214313" cy="53946"/>
            </a:xfrm>
            <a:custGeom>
              <a:rect b="b" l="l" r="r" t="t"/>
              <a:pathLst>
                <a:path extrusionOk="0" h="53946" w="214313">
                  <a:moveTo>
                    <a:pt x="0" y="47625"/>
                  </a:moveTo>
                  <a:lnTo>
                    <a:pt x="0" y="47625"/>
                  </a:lnTo>
                  <a:lnTo>
                    <a:pt x="46343" y="48947"/>
                  </a:lnTo>
                  <a:lnTo>
                    <a:pt x="64253" y="53945"/>
                  </a:lnTo>
                  <a:lnTo>
                    <a:pt x="88970" y="49993"/>
                  </a:lnTo>
                  <a:lnTo>
                    <a:pt x="141635" y="32217"/>
                  </a:lnTo>
                  <a:lnTo>
                    <a:pt x="214312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8536781" y="573300"/>
              <a:ext cx="357189" cy="93451"/>
            </a:xfrm>
            <a:custGeom>
              <a:rect b="b" l="l" r="r" t="t"/>
              <a:pathLst>
                <a:path extrusionOk="0" h="93451" w="357189">
                  <a:moveTo>
                    <a:pt x="0" y="22012"/>
                  </a:moveTo>
                  <a:lnTo>
                    <a:pt x="0" y="22012"/>
                  </a:lnTo>
                  <a:lnTo>
                    <a:pt x="19011" y="13830"/>
                  </a:lnTo>
                  <a:lnTo>
                    <a:pt x="71958" y="2251"/>
                  </a:lnTo>
                  <a:lnTo>
                    <a:pt x="89749" y="0"/>
                  </a:lnTo>
                  <a:lnTo>
                    <a:pt x="141740" y="17566"/>
                  </a:lnTo>
                  <a:lnTo>
                    <a:pt x="199438" y="42987"/>
                  </a:lnTo>
                  <a:lnTo>
                    <a:pt x="244301" y="60418"/>
                  </a:lnTo>
                  <a:lnTo>
                    <a:pt x="357188" y="934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9060656" y="726281"/>
              <a:ext cx="71439" cy="238126"/>
            </a:xfrm>
            <a:custGeom>
              <a:rect b="b" l="l" r="r" t="t"/>
              <a:pathLst>
                <a:path extrusionOk="0" h="238126" w="71439">
                  <a:moveTo>
                    <a:pt x="0" y="0"/>
                  </a:moveTo>
                  <a:lnTo>
                    <a:pt x="0" y="0"/>
                  </a:lnTo>
                  <a:lnTo>
                    <a:pt x="1323" y="29814"/>
                  </a:lnTo>
                  <a:lnTo>
                    <a:pt x="16572" y="80378"/>
                  </a:lnTo>
                  <a:lnTo>
                    <a:pt x="31888" y="137243"/>
                  </a:lnTo>
                  <a:lnTo>
                    <a:pt x="51613" y="191588"/>
                  </a:lnTo>
                  <a:lnTo>
                    <a:pt x="71438" y="238125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8882063" y="1357313"/>
              <a:ext cx="23813" cy="11907"/>
            </a:xfrm>
            <a:custGeom>
              <a:rect b="b" l="l" r="r" t="t"/>
              <a:pathLst>
                <a:path extrusionOk="0" h="11907" w="23813">
                  <a:moveTo>
                    <a:pt x="23812" y="0"/>
                  </a:moveTo>
                  <a:lnTo>
                    <a:pt x="23812" y="0"/>
                  </a:lnTo>
                  <a:lnTo>
                    <a:pt x="0" y="11906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8501063" y="1559719"/>
              <a:ext cx="238126" cy="309563"/>
            </a:xfrm>
            <a:custGeom>
              <a:rect b="b" l="l" r="r" t="t"/>
              <a:pathLst>
                <a:path extrusionOk="0" h="309563" w="238126">
                  <a:moveTo>
                    <a:pt x="238125" y="0"/>
                  </a:moveTo>
                  <a:lnTo>
                    <a:pt x="238125" y="0"/>
                  </a:lnTo>
                  <a:lnTo>
                    <a:pt x="204981" y="49715"/>
                  </a:lnTo>
                  <a:lnTo>
                    <a:pt x="153552" y="107431"/>
                  </a:lnTo>
                  <a:lnTo>
                    <a:pt x="104593" y="165401"/>
                  </a:lnTo>
                  <a:lnTo>
                    <a:pt x="63868" y="217820"/>
                  </a:lnTo>
                  <a:lnTo>
                    <a:pt x="21119" y="273816"/>
                  </a:lnTo>
                  <a:lnTo>
                    <a:pt x="9387" y="288384"/>
                  </a:lnTo>
                  <a:lnTo>
                    <a:pt x="0" y="309562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8489156" y="1881188"/>
              <a:ext cx="11908" cy="1"/>
            </a:xfrm>
            <a:custGeom>
              <a:rect b="b" l="l" r="r" t="t"/>
              <a:pathLst>
                <a:path extrusionOk="0" h="1" w="11908">
                  <a:moveTo>
                    <a:pt x="0" y="0"/>
                  </a:moveTo>
                  <a:lnTo>
                    <a:pt x="0" y="0"/>
                  </a:lnTo>
                  <a:lnTo>
                    <a:pt x="11907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8370094" y="2119313"/>
              <a:ext cx="23813" cy="107157"/>
            </a:xfrm>
            <a:custGeom>
              <a:rect b="b" l="l" r="r" t="t"/>
              <a:pathLst>
                <a:path extrusionOk="0" h="107157" w="23813">
                  <a:moveTo>
                    <a:pt x="23812" y="0"/>
                  </a:moveTo>
                  <a:lnTo>
                    <a:pt x="23812" y="0"/>
                  </a:lnTo>
                  <a:lnTo>
                    <a:pt x="17492" y="6320"/>
                  </a:lnTo>
                  <a:lnTo>
                    <a:pt x="14388" y="16479"/>
                  </a:lnTo>
                  <a:lnTo>
                    <a:pt x="2700" y="69356"/>
                  </a:lnTo>
                  <a:lnTo>
                    <a:pt x="0" y="107156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6" name="Google Shape;136;p16"/>
            <p:cNvSpPr/>
            <p:nvPr/>
          </p:nvSpPr>
          <p:spPr>
            <a:xfrm>
              <a:off x="8264178" y="2452688"/>
              <a:ext cx="81824" cy="809626"/>
            </a:xfrm>
            <a:custGeom>
              <a:rect b="b" l="l" r="r" t="t"/>
              <a:pathLst>
                <a:path extrusionOk="0" h="809626" w="81824">
                  <a:moveTo>
                    <a:pt x="70197" y="0"/>
                  </a:moveTo>
                  <a:lnTo>
                    <a:pt x="70197" y="0"/>
                  </a:lnTo>
                  <a:lnTo>
                    <a:pt x="63876" y="0"/>
                  </a:lnTo>
                  <a:lnTo>
                    <a:pt x="62015" y="1322"/>
                  </a:lnTo>
                  <a:lnTo>
                    <a:pt x="60773" y="3528"/>
                  </a:lnTo>
                  <a:lnTo>
                    <a:pt x="58781" y="10251"/>
                  </a:lnTo>
                  <a:lnTo>
                    <a:pt x="59940" y="10802"/>
                  </a:lnTo>
                  <a:lnTo>
                    <a:pt x="64757" y="11415"/>
                  </a:lnTo>
                  <a:lnTo>
                    <a:pt x="71307" y="15216"/>
                  </a:lnTo>
                  <a:lnTo>
                    <a:pt x="74905" y="18081"/>
                  </a:lnTo>
                  <a:lnTo>
                    <a:pt x="78905" y="24793"/>
                  </a:lnTo>
                  <a:lnTo>
                    <a:pt x="80682" y="37477"/>
                  </a:lnTo>
                  <a:lnTo>
                    <a:pt x="81823" y="95989"/>
                  </a:lnTo>
                  <a:lnTo>
                    <a:pt x="78493" y="143093"/>
                  </a:lnTo>
                  <a:lnTo>
                    <a:pt x="69127" y="194092"/>
                  </a:lnTo>
                  <a:lnTo>
                    <a:pt x="57974" y="247568"/>
                  </a:lnTo>
                  <a:lnTo>
                    <a:pt x="46291" y="300454"/>
                  </a:lnTo>
                  <a:lnTo>
                    <a:pt x="34450" y="354488"/>
                  </a:lnTo>
                  <a:lnTo>
                    <a:pt x="18598" y="413833"/>
                  </a:lnTo>
                  <a:lnTo>
                    <a:pt x="10909" y="463773"/>
                  </a:lnTo>
                  <a:lnTo>
                    <a:pt x="0" y="519366"/>
                  </a:lnTo>
                  <a:lnTo>
                    <a:pt x="191" y="573227"/>
                  </a:lnTo>
                  <a:lnTo>
                    <a:pt x="5129" y="584614"/>
                  </a:lnTo>
                  <a:lnTo>
                    <a:pt x="30650" y="634005"/>
                  </a:lnTo>
                  <a:lnTo>
                    <a:pt x="42885" y="682771"/>
                  </a:lnTo>
                  <a:lnTo>
                    <a:pt x="34478" y="809625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37" name="Google Shape;137;p16"/>
          <p:cNvSpPr/>
          <p:nvPr/>
        </p:nvSpPr>
        <p:spPr>
          <a:xfrm>
            <a:off x="8256405" y="3571875"/>
            <a:ext cx="30346" cy="130970"/>
          </a:xfrm>
          <a:custGeom>
            <a:rect b="b" l="l" r="r" t="t"/>
            <a:pathLst>
              <a:path extrusionOk="0" h="130970" w="30346">
                <a:moveTo>
                  <a:pt x="18439" y="0"/>
                </a:moveTo>
                <a:lnTo>
                  <a:pt x="18439" y="0"/>
                </a:lnTo>
                <a:lnTo>
                  <a:pt x="12118" y="6321"/>
                </a:lnTo>
                <a:lnTo>
                  <a:pt x="9015" y="12952"/>
                </a:lnTo>
                <a:lnTo>
                  <a:pt x="8187" y="16572"/>
                </a:lnTo>
                <a:lnTo>
                  <a:pt x="702" y="27988"/>
                </a:lnTo>
                <a:lnTo>
                  <a:pt x="0" y="31888"/>
                </a:lnTo>
                <a:lnTo>
                  <a:pt x="855" y="35811"/>
                </a:lnTo>
                <a:lnTo>
                  <a:pt x="4009" y="45020"/>
                </a:lnTo>
                <a:lnTo>
                  <a:pt x="7108" y="63757"/>
                </a:lnTo>
                <a:lnTo>
                  <a:pt x="14493" y="80921"/>
                </a:lnTo>
                <a:lnTo>
                  <a:pt x="30345" y="130969"/>
                </a:lnTo>
              </a:path>
            </a:pathLst>
          </a:custGeom>
          <a:noFill/>
          <a:ln cap="flat" cmpd="sng" w="19050">
            <a:solidFill>
              <a:srgbClr val="009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38" name="Google Shape;138;p16"/>
          <p:cNvGrpSpPr/>
          <p:nvPr/>
        </p:nvGrpSpPr>
        <p:grpSpPr>
          <a:xfrm>
            <a:off x="5393531" y="4071938"/>
            <a:ext cx="2845595" cy="1893094"/>
            <a:chOff x="5393531" y="4071938"/>
            <a:chExt cx="2845595" cy="1893094"/>
          </a:xfrm>
        </p:grpSpPr>
        <p:sp>
          <p:nvSpPr>
            <p:cNvPr id="139" name="Google Shape;139;p16"/>
            <p:cNvSpPr/>
            <p:nvPr/>
          </p:nvSpPr>
          <p:spPr>
            <a:xfrm>
              <a:off x="7572375" y="4071938"/>
              <a:ext cx="666751" cy="714376"/>
            </a:xfrm>
            <a:custGeom>
              <a:rect b="b" l="l" r="r" t="t"/>
              <a:pathLst>
                <a:path extrusionOk="0" h="714376" w="666751">
                  <a:moveTo>
                    <a:pt x="666750" y="0"/>
                  </a:moveTo>
                  <a:lnTo>
                    <a:pt x="666750" y="0"/>
                  </a:lnTo>
                  <a:lnTo>
                    <a:pt x="666750" y="6320"/>
                  </a:lnTo>
                  <a:lnTo>
                    <a:pt x="663222" y="12951"/>
                  </a:lnTo>
                  <a:lnTo>
                    <a:pt x="637150" y="47814"/>
                  </a:lnTo>
                  <a:lnTo>
                    <a:pt x="625248" y="97966"/>
                  </a:lnTo>
                  <a:lnTo>
                    <a:pt x="612152" y="144734"/>
                  </a:lnTo>
                  <a:lnTo>
                    <a:pt x="604665" y="200029"/>
                  </a:lnTo>
                  <a:lnTo>
                    <a:pt x="590840" y="249561"/>
                  </a:lnTo>
                  <a:lnTo>
                    <a:pt x="565864" y="305745"/>
                  </a:lnTo>
                  <a:lnTo>
                    <a:pt x="527624" y="362270"/>
                  </a:lnTo>
                  <a:lnTo>
                    <a:pt x="515399" y="372675"/>
                  </a:lnTo>
                  <a:lnTo>
                    <a:pt x="505556" y="377300"/>
                  </a:lnTo>
                  <a:lnTo>
                    <a:pt x="484388" y="380512"/>
                  </a:lnTo>
                  <a:lnTo>
                    <a:pt x="467029" y="382226"/>
                  </a:lnTo>
                  <a:lnTo>
                    <a:pt x="454072" y="387277"/>
                  </a:lnTo>
                  <a:lnTo>
                    <a:pt x="431902" y="410200"/>
                  </a:lnTo>
                  <a:lnTo>
                    <a:pt x="389288" y="468581"/>
                  </a:lnTo>
                  <a:lnTo>
                    <a:pt x="356115" y="513224"/>
                  </a:lnTo>
                  <a:lnTo>
                    <a:pt x="324679" y="549382"/>
                  </a:lnTo>
                  <a:lnTo>
                    <a:pt x="284032" y="579772"/>
                  </a:lnTo>
                  <a:lnTo>
                    <a:pt x="261174" y="588405"/>
                  </a:lnTo>
                  <a:lnTo>
                    <a:pt x="237785" y="590920"/>
                  </a:lnTo>
                  <a:lnTo>
                    <a:pt x="181700" y="585563"/>
                  </a:lnTo>
                  <a:lnTo>
                    <a:pt x="144383" y="594481"/>
                  </a:lnTo>
                  <a:lnTo>
                    <a:pt x="99076" y="620528"/>
                  </a:lnTo>
                  <a:lnTo>
                    <a:pt x="39912" y="678700"/>
                  </a:lnTo>
                  <a:lnTo>
                    <a:pt x="0" y="714375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6881813" y="4810125"/>
              <a:ext cx="476251" cy="297657"/>
            </a:xfrm>
            <a:custGeom>
              <a:rect b="b" l="l" r="r" t="t"/>
              <a:pathLst>
                <a:path extrusionOk="0" h="297657" w="476251">
                  <a:moveTo>
                    <a:pt x="476250" y="0"/>
                  </a:moveTo>
                  <a:lnTo>
                    <a:pt x="476250" y="0"/>
                  </a:lnTo>
                  <a:lnTo>
                    <a:pt x="469929" y="0"/>
                  </a:lnTo>
                  <a:lnTo>
                    <a:pt x="447036" y="18962"/>
                  </a:lnTo>
                  <a:lnTo>
                    <a:pt x="395723" y="74735"/>
                  </a:lnTo>
                  <a:lnTo>
                    <a:pt x="344084" y="110236"/>
                  </a:lnTo>
                  <a:lnTo>
                    <a:pt x="307885" y="124238"/>
                  </a:lnTo>
                  <a:lnTo>
                    <a:pt x="266879" y="127652"/>
                  </a:lnTo>
                  <a:lnTo>
                    <a:pt x="234150" y="123518"/>
                  </a:lnTo>
                  <a:lnTo>
                    <a:pt x="192115" y="130819"/>
                  </a:lnTo>
                  <a:lnTo>
                    <a:pt x="148792" y="149151"/>
                  </a:lnTo>
                  <a:lnTo>
                    <a:pt x="118023" y="172663"/>
                  </a:lnTo>
                  <a:lnTo>
                    <a:pt x="75908" y="229144"/>
                  </a:lnTo>
                  <a:lnTo>
                    <a:pt x="31446" y="276398"/>
                  </a:lnTo>
                  <a:lnTo>
                    <a:pt x="0" y="297656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5595938" y="5191125"/>
              <a:ext cx="1059657" cy="642939"/>
            </a:xfrm>
            <a:custGeom>
              <a:rect b="b" l="l" r="r" t="t"/>
              <a:pathLst>
                <a:path extrusionOk="0" h="642939" w="1059657">
                  <a:moveTo>
                    <a:pt x="1059656" y="0"/>
                  </a:moveTo>
                  <a:lnTo>
                    <a:pt x="1059656" y="0"/>
                  </a:lnTo>
                  <a:lnTo>
                    <a:pt x="1015096" y="54811"/>
                  </a:lnTo>
                  <a:lnTo>
                    <a:pt x="985617" y="91623"/>
                  </a:lnTo>
                  <a:lnTo>
                    <a:pt x="960107" y="106081"/>
                  </a:lnTo>
                  <a:lnTo>
                    <a:pt x="927413" y="115216"/>
                  </a:lnTo>
                  <a:lnTo>
                    <a:pt x="875848" y="118556"/>
                  </a:lnTo>
                  <a:lnTo>
                    <a:pt x="823245" y="118963"/>
                  </a:lnTo>
                  <a:lnTo>
                    <a:pt x="798480" y="121664"/>
                  </a:lnTo>
                  <a:lnTo>
                    <a:pt x="774244" y="131684"/>
                  </a:lnTo>
                  <a:lnTo>
                    <a:pt x="727671" y="177363"/>
                  </a:lnTo>
                  <a:lnTo>
                    <a:pt x="695149" y="225976"/>
                  </a:lnTo>
                  <a:lnTo>
                    <a:pt x="675593" y="273796"/>
                  </a:lnTo>
                  <a:lnTo>
                    <a:pt x="650408" y="309549"/>
                  </a:lnTo>
                  <a:lnTo>
                    <a:pt x="617810" y="332636"/>
                  </a:lnTo>
                  <a:lnTo>
                    <a:pt x="591200" y="336133"/>
                  </a:lnTo>
                  <a:lnTo>
                    <a:pt x="553524" y="330665"/>
                  </a:lnTo>
                  <a:lnTo>
                    <a:pt x="504449" y="316965"/>
                  </a:lnTo>
                  <a:lnTo>
                    <a:pt x="446444" y="302843"/>
                  </a:lnTo>
                  <a:lnTo>
                    <a:pt x="425079" y="299961"/>
                  </a:lnTo>
                  <a:lnTo>
                    <a:pt x="403237" y="309264"/>
                  </a:lnTo>
                  <a:lnTo>
                    <a:pt x="354579" y="350534"/>
                  </a:lnTo>
                  <a:lnTo>
                    <a:pt x="318210" y="397472"/>
                  </a:lnTo>
                  <a:lnTo>
                    <a:pt x="277872" y="453872"/>
                  </a:lnTo>
                  <a:lnTo>
                    <a:pt x="247697" y="478144"/>
                  </a:lnTo>
                  <a:lnTo>
                    <a:pt x="209000" y="495341"/>
                  </a:lnTo>
                  <a:lnTo>
                    <a:pt x="156237" y="507623"/>
                  </a:lnTo>
                  <a:lnTo>
                    <a:pt x="101762" y="517716"/>
                  </a:lnTo>
                  <a:lnTo>
                    <a:pt x="69839" y="541012"/>
                  </a:lnTo>
                  <a:lnTo>
                    <a:pt x="33001" y="592622"/>
                  </a:lnTo>
                  <a:lnTo>
                    <a:pt x="0" y="642938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5393531" y="5917552"/>
              <a:ext cx="166689" cy="47480"/>
            </a:xfrm>
            <a:custGeom>
              <a:rect b="b" l="l" r="r" t="t"/>
              <a:pathLst>
                <a:path extrusionOk="0" h="47480" w="166689">
                  <a:moveTo>
                    <a:pt x="166688" y="11761"/>
                  </a:moveTo>
                  <a:lnTo>
                    <a:pt x="166688" y="11761"/>
                  </a:lnTo>
                  <a:lnTo>
                    <a:pt x="146354" y="10437"/>
                  </a:lnTo>
                  <a:lnTo>
                    <a:pt x="94140" y="1509"/>
                  </a:lnTo>
                  <a:lnTo>
                    <a:pt x="44218" y="0"/>
                  </a:lnTo>
                  <a:lnTo>
                    <a:pt x="25826" y="6975"/>
                  </a:lnTo>
                  <a:lnTo>
                    <a:pt x="17218" y="12539"/>
                  </a:lnTo>
                  <a:lnTo>
                    <a:pt x="11479" y="18894"/>
                  </a:lnTo>
                  <a:lnTo>
                    <a:pt x="0" y="47479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/>
          <p:nvPr>
            <p:ph type="title"/>
          </p:nvPr>
        </p:nvSpPr>
        <p:spPr>
          <a:xfrm>
            <a:off x="1371600" y="0"/>
            <a:ext cx="9601200" cy="2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ibre Franklin"/>
              <a:buNone/>
            </a:pPr>
            <a:r>
              <a:rPr lang="en-US" sz="7200"/>
              <a:t>Ring of Fire</a:t>
            </a:r>
            <a:endParaRPr/>
          </a:p>
        </p:txBody>
      </p:sp>
      <p:sp>
        <p:nvSpPr>
          <p:cNvPr id="148" name="Google Shape;148;p17"/>
          <p:cNvSpPr txBox="1"/>
          <p:nvPr>
            <p:ph idx="1" type="body"/>
          </p:nvPr>
        </p:nvSpPr>
        <p:spPr>
          <a:xfrm>
            <a:off x="835572" y="851338"/>
            <a:ext cx="10137228" cy="501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404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Char char="■"/>
            </a:pPr>
            <a:r>
              <a:rPr lang="en-US" sz="4800"/>
              <a:t>Earthquakes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800"/>
              <a:buChar char="■"/>
            </a:pPr>
            <a:r>
              <a:rPr lang="en-US" sz="4800"/>
              <a:t>Volcanoes</a:t>
            </a:r>
            <a:endParaRPr/>
          </a:p>
          <a:p>
            <a:pPr indent="0" lvl="0" marL="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descr="A picture containing text, map&#10;&#10;Description generated with very high confidence" id="149" name="Google Shape;14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5484" y="2400299"/>
            <a:ext cx="8158336" cy="556785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7"/>
          <p:cNvSpPr txBox="1"/>
          <p:nvPr/>
        </p:nvSpPr>
        <p:spPr>
          <a:xfrm>
            <a:off x="4607971" y="5895298"/>
            <a:ext cx="7056212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sng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This Photo</a:t>
            </a:r>
            <a:r>
              <a:rPr b="0" i="0" lang="en-US" sz="9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by Unknown Author is licensed under </a:t>
            </a:r>
            <a:r>
              <a:rPr b="0" i="0" lang="en-US" sz="900" u="sng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BY-NC</a:t>
            </a:r>
            <a:endParaRPr sz="9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1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56" name="Google Shape;156;p18"/>
            <p:cNvSpPr/>
            <p:nvPr/>
          </p:nvSpPr>
          <p:spPr>
            <a:xfrm>
              <a:off x="8151962" y="1685652"/>
              <a:ext cx="3275013" cy="4408488"/>
            </a:xfrm>
            <a:custGeom>
              <a:rect b="b" l="l" r="r" t="t"/>
              <a:pathLst>
                <a:path extrusionOk="0" h="10000" w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157" name="Google Shape;157;p18"/>
            <p:cNvSpPr/>
            <p:nvPr/>
          </p:nvSpPr>
          <p:spPr>
            <a:xfrm rot="10800000">
              <a:off x="752858" y="744469"/>
              <a:ext cx="3275668" cy="4408488"/>
            </a:xfrm>
            <a:custGeom>
              <a:rect b="b" l="l" r="r" t="t"/>
              <a:pathLst>
                <a:path extrusionOk="0" h="10000" w="10002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" name="Google Shape;158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9" name="Google Shape;159;p18"/>
          <p:cNvSpPr/>
          <p:nvPr/>
        </p:nvSpPr>
        <p:spPr>
          <a:xfrm>
            <a:off x="4494670" y="2016617"/>
            <a:ext cx="3275025" cy="4408500"/>
          </a:xfrm>
          <a:custGeom>
            <a:rect b="b" l="l" r="r" t="t"/>
            <a:pathLst>
              <a:path extrusionOk="0" h="10000" w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60" name="Google Shape;160;p18"/>
          <p:cNvSpPr/>
          <p:nvPr/>
        </p:nvSpPr>
        <p:spPr>
          <a:xfrm rot="10800000">
            <a:off x="649163" y="634028"/>
            <a:ext cx="3275668" cy="4408488"/>
          </a:xfrm>
          <a:custGeom>
            <a:rect b="b" l="l" r="r" t="t"/>
            <a:pathLst>
              <a:path extrusionOk="0" h="10000" w="10002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 close up of clouds in the sky&#10;&#10;Description generated with high confidence" id="161" name="Google Shape;16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9023" y="1653979"/>
            <a:ext cx="5659222" cy="3749234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8"/>
          <p:cNvSpPr txBox="1"/>
          <p:nvPr>
            <p:ph type="title"/>
          </p:nvPr>
        </p:nvSpPr>
        <p:spPr>
          <a:xfrm>
            <a:off x="8154175" y="-423751"/>
            <a:ext cx="3356100" cy="384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Libre Franklin"/>
              <a:buNone/>
            </a:pPr>
            <a:r>
              <a:rPr lang="en-US" sz="4100" cap="none"/>
              <a:t>NATURAL DISASTERS CONTINUED</a:t>
            </a:r>
            <a:endParaRPr sz="3900"/>
          </a:p>
        </p:txBody>
      </p:sp>
      <p:sp>
        <p:nvSpPr>
          <p:cNvPr id="163" name="Google Shape;163;p18"/>
          <p:cNvSpPr txBox="1"/>
          <p:nvPr>
            <p:ph idx="1" type="body"/>
          </p:nvPr>
        </p:nvSpPr>
        <p:spPr>
          <a:xfrm>
            <a:off x="7919550" y="4436450"/>
            <a:ext cx="3590700" cy="17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</a:pPr>
            <a:r>
              <a:rPr lang="en-US" sz="5800"/>
              <a:t>Typhoons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Libre Franklin"/>
              <a:buNone/>
            </a:pPr>
            <a:r>
              <a:rPr lang="en-US" sz="8800"/>
              <a:t>Farming</a:t>
            </a:r>
            <a:endParaRPr/>
          </a:p>
        </p:txBody>
      </p:sp>
      <p:sp>
        <p:nvSpPr>
          <p:cNvPr id="169" name="Google Shape;169;p19"/>
          <p:cNvSpPr txBox="1"/>
          <p:nvPr>
            <p:ph idx="1" type="body"/>
          </p:nvPr>
        </p:nvSpPr>
        <p:spPr>
          <a:xfrm>
            <a:off x="1371600" y="1761893"/>
            <a:ext cx="9601200" cy="4616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404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■"/>
            </a:pPr>
            <a:r>
              <a:rPr lang="en-US" sz="3600"/>
              <a:t>Only 12 % of the land is used for cultivation 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600"/>
              <a:buChar char="■"/>
            </a:pPr>
            <a:r>
              <a:rPr lang="en-US" sz="3600"/>
              <a:t>Terrace farming 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600"/>
              <a:buChar char="■"/>
            </a:pPr>
            <a:r>
              <a:rPr lang="en-US" sz="3600"/>
              <a:t>Rice is the most important crop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600"/>
              <a:buChar char="■"/>
            </a:pPr>
            <a:r>
              <a:rPr lang="en-US" sz="3600"/>
              <a:t>Most farms are on a small scale, not like the US with large farming operations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600"/>
              <a:buChar char="■"/>
            </a:pPr>
            <a:r>
              <a:rPr lang="en-US" sz="3600"/>
              <a:t>Aging farmers are a problem for Japan because no one wants to farm</a:t>
            </a:r>
            <a:endParaRPr/>
          </a:p>
          <a:p>
            <a:pPr indent="-257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20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75" name="Google Shape;175;p20"/>
            <p:cNvSpPr/>
            <p:nvPr/>
          </p:nvSpPr>
          <p:spPr>
            <a:xfrm>
              <a:off x="8151962" y="1685652"/>
              <a:ext cx="3275013" cy="4408488"/>
            </a:xfrm>
            <a:custGeom>
              <a:rect b="b" l="l" r="r" t="t"/>
              <a:pathLst>
                <a:path extrusionOk="0" h="10000" w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176" name="Google Shape;176;p20"/>
            <p:cNvSpPr/>
            <p:nvPr/>
          </p:nvSpPr>
          <p:spPr>
            <a:xfrm rot="10800000">
              <a:off x="752858" y="744469"/>
              <a:ext cx="3275668" cy="4408488"/>
            </a:xfrm>
            <a:custGeom>
              <a:rect b="b" l="l" r="r" t="t"/>
              <a:pathLst>
                <a:path extrusionOk="0" h="10000" w="10002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7" name="Google Shape;177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8" name="Google Shape;178;p20"/>
          <p:cNvSpPr/>
          <p:nvPr/>
        </p:nvSpPr>
        <p:spPr>
          <a:xfrm flipH="1" rot="-5400000">
            <a:off x="8673443" y="2182330"/>
            <a:ext cx="1755930" cy="4408488"/>
          </a:xfrm>
          <a:custGeom>
            <a:rect b="b" l="l" r="r" t="t"/>
            <a:pathLst>
              <a:path extrusionOk="0" h="4408488" w="1755930">
                <a:moveTo>
                  <a:pt x="0" y="4023420"/>
                </a:moveTo>
                <a:lnTo>
                  <a:pt x="1" y="4408488"/>
                </a:lnTo>
                <a:lnTo>
                  <a:pt x="1755930" y="4408488"/>
                </a:lnTo>
                <a:lnTo>
                  <a:pt x="1755930" y="0"/>
                </a:lnTo>
                <a:lnTo>
                  <a:pt x="1350156" y="0"/>
                </a:lnTo>
                <a:lnTo>
                  <a:pt x="1350156" y="402362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79" name="Google Shape;179;p20" title="Background Shape"/>
          <p:cNvSpPr/>
          <p:nvPr/>
        </p:nvSpPr>
        <p:spPr>
          <a:xfrm>
            <a:off x="2" y="6453386"/>
            <a:ext cx="12191998" cy="40461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0" name="Google Shape;180;p20"/>
          <p:cNvSpPr/>
          <p:nvPr/>
        </p:nvSpPr>
        <p:spPr>
          <a:xfrm flipH="1" rot="5400000">
            <a:off x="1730653" y="-921117"/>
            <a:ext cx="1756584" cy="4408488"/>
          </a:xfrm>
          <a:custGeom>
            <a:rect b="b" l="l" r="r" t="t"/>
            <a:pathLst>
              <a:path extrusionOk="0" h="4408488" w="1756584">
                <a:moveTo>
                  <a:pt x="1756584" y="4408488"/>
                </a:moveTo>
                <a:lnTo>
                  <a:pt x="1756584" y="0"/>
                </a:lnTo>
                <a:lnTo>
                  <a:pt x="1350810" y="0"/>
                </a:lnTo>
                <a:lnTo>
                  <a:pt x="1350810" y="4024068"/>
                </a:lnTo>
                <a:lnTo>
                  <a:pt x="0" y="4023445"/>
                </a:lnTo>
                <a:lnTo>
                  <a:pt x="0" y="440848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1" name="Google Shape;181;p20"/>
          <p:cNvSpPr txBox="1"/>
          <p:nvPr>
            <p:ph type="title"/>
          </p:nvPr>
        </p:nvSpPr>
        <p:spPr>
          <a:xfrm>
            <a:off x="1084006" y="1086143"/>
            <a:ext cx="9969910" cy="2422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00"/>
              <a:buFont typeface="Libre Franklin"/>
              <a:buNone/>
            </a:pPr>
            <a:r>
              <a:rPr lang="en-US" sz="6700" cap="none"/>
              <a:t>CLIMATE-SIMILAR TO OURS DUE TO L/L OF JAPAN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ibre Franklin"/>
              <a:buNone/>
            </a:pPr>
            <a:r>
              <a:rPr lang="en-US" sz="9800"/>
              <a:t>Tokyo	</a:t>
            </a:r>
            <a:br>
              <a:rPr lang="en-US" sz="9800"/>
            </a:br>
            <a:br>
              <a:rPr lang="en-US"/>
            </a:br>
            <a:endParaRPr/>
          </a:p>
        </p:txBody>
      </p:sp>
      <p:sp>
        <p:nvSpPr>
          <p:cNvPr id="187" name="Google Shape;187;p21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404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Char char="■"/>
            </a:pPr>
            <a:r>
              <a:rPr lang="en-US" sz="4000"/>
              <a:t>Largest city 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000"/>
              <a:buChar char="■"/>
            </a:pPr>
            <a:r>
              <a:rPr lang="en-US" sz="4000"/>
              <a:t>Population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000"/>
              <a:buChar char="■"/>
            </a:pPr>
            <a:r>
              <a:rPr lang="en-US" sz="4000"/>
              <a:t>9.3 Million </a:t>
            </a:r>
            <a:endParaRPr/>
          </a:p>
        </p:txBody>
      </p:sp>
      <p:pic>
        <p:nvPicPr>
          <p:cNvPr descr="A view of a city&#10;&#10;Description generated with very high confidence" id="188" name="Google Shape;18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70603" y="2171700"/>
            <a:ext cx="6921397" cy="4633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22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94" name="Google Shape;194;p22"/>
            <p:cNvSpPr/>
            <p:nvPr/>
          </p:nvSpPr>
          <p:spPr>
            <a:xfrm>
              <a:off x="8151962" y="1685652"/>
              <a:ext cx="3275013" cy="4408488"/>
            </a:xfrm>
            <a:custGeom>
              <a:rect b="b" l="l" r="r" t="t"/>
              <a:pathLst>
                <a:path extrusionOk="0" h="10000" w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95" name="Google Shape;195;p22"/>
            <p:cNvSpPr/>
            <p:nvPr/>
          </p:nvSpPr>
          <p:spPr>
            <a:xfrm rot="10800000">
              <a:off x="752858" y="744469"/>
              <a:ext cx="3275668" cy="4408488"/>
            </a:xfrm>
            <a:custGeom>
              <a:rect b="b" l="l" r="r" t="t"/>
              <a:pathLst>
                <a:path extrusionOk="0" h="10000" w="10002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6" name="Google Shape;196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97" name="Google Shape;197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4275" y="1117373"/>
            <a:ext cx="6900380" cy="4623254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2"/>
          <p:cNvSpPr/>
          <p:nvPr/>
        </p:nvSpPr>
        <p:spPr>
          <a:xfrm rot="10800000">
            <a:off x="7983434" y="640080"/>
            <a:ext cx="2296028" cy="3674981"/>
          </a:xfrm>
          <a:custGeom>
            <a:rect b="b" l="l" r="r" t="t"/>
            <a:pathLst>
              <a:path extrusionOk="0" h="10000" w="10002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2"/>
          <p:cNvSpPr txBox="1"/>
          <p:nvPr>
            <p:ph type="title"/>
          </p:nvPr>
        </p:nvSpPr>
        <p:spPr>
          <a:xfrm>
            <a:off x="8569675" y="917325"/>
            <a:ext cx="3176100" cy="4623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3846"/>
              <a:buFont typeface="Libre Franklin"/>
              <a:buNone/>
            </a:pPr>
            <a:r>
              <a:rPr lang="en-US" sz="2888" cap="none"/>
              <a:t>CONSTITUTIONAL MONARCHY</a:t>
            </a:r>
            <a:br>
              <a:rPr lang="en-US" sz="3000" cap="none"/>
            </a:br>
            <a:br>
              <a:rPr lang="en-US" sz="3000" cap="none"/>
            </a:br>
            <a:br>
              <a:rPr lang="en-US" sz="3000" cap="none"/>
            </a:br>
            <a:r>
              <a:rPr lang="en-US" sz="3000" cap="none"/>
              <a:t>EMPEROR WITH TITLE </a:t>
            </a:r>
            <a:br>
              <a:rPr lang="en-US" sz="3000" cap="none"/>
            </a:br>
            <a:r>
              <a:rPr lang="en-US" sz="3000" cap="none"/>
              <a:t>BUT LITTLE POWER</a:t>
            </a:r>
            <a:br>
              <a:rPr lang="en-US" sz="3000" cap="none"/>
            </a:br>
            <a:br>
              <a:rPr lang="en-US" sz="3000" cap="none"/>
            </a:br>
            <a:br>
              <a:rPr lang="en-US" sz="3000" cap="none"/>
            </a:br>
            <a:r>
              <a:rPr lang="en-US" sz="3000" cap="none"/>
              <a:t>VERY LARGE ARMY</a:t>
            </a:r>
            <a:endParaRPr/>
          </a:p>
        </p:txBody>
      </p:sp>
      <p:sp>
        <p:nvSpPr>
          <p:cNvPr id="200" name="Google Shape;200;p22"/>
          <p:cNvSpPr txBox="1"/>
          <p:nvPr/>
        </p:nvSpPr>
        <p:spPr>
          <a:xfrm>
            <a:off x="5173111" y="5540572"/>
            <a:ext cx="2361544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u="sng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by Unknown Author is licensed under </a:t>
            </a:r>
            <a:r>
              <a:rPr lang="en-US" sz="700" u="sng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BY-SA</a:t>
            </a:r>
            <a:endParaRPr sz="700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3"/>
          <p:cNvSpPr txBox="1"/>
          <p:nvPr>
            <p:ph type="title"/>
          </p:nvPr>
        </p:nvSpPr>
        <p:spPr>
          <a:xfrm>
            <a:off x="1371600" y="356839"/>
            <a:ext cx="9601200" cy="1814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Libre Franklin"/>
              <a:buNone/>
            </a:pPr>
            <a:r>
              <a:rPr lang="en-US" sz="6600"/>
              <a:t>3</a:t>
            </a:r>
            <a:r>
              <a:rPr baseline="30000" lang="en-US" sz="6600"/>
              <a:t>rd</a:t>
            </a:r>
            <a:r>
              <a:rPr lang="en-US" sz="6600"/>
              <a:t> Largest Economy </a:t>
            </a:r>
            <a:br>
              <a:rPr lang="en-US" sz="6600"/>
            </a:br>
            <a:r>
              <a:rPr lang="en-US" sz="6600"/>
              <a:t>in the World</a:t>
            </a:r>
            <a:endParaRPr/>
          </a:p>
        </p:txBody>
      </p:sp>
      <p:sp>
        <p:nvSpPr>
          <p:cNvPr id="206" name="Google Shape;206;p23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404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Char char="■"/>
            </a:pPr>
            <a:r>
              <a:rPr lang="en-US" sz="4000"/>
              <a:t>Exports: electronics, tools, ships, chemical substances, and textiles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000"/>
              <a:buChar char="■"/>
            </a:pPr>
            <a:r>
              <a:rPr lang="en-US" sz="4000"/>
              <a:t>Imports: manufacturing equipment, fossil fuels, foods (beef), and raw materials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000"/>
              <a:buChar char="■"/>
            </a:pPr>
            <a:r>
              <a:rPr lang="en-US" sz="4000"/>
              <a:t>Major companies: Toyota, Honda, Canon, Nissan, Sony, Mitsubishi, Panasonic, Lexus, Subaru, Nintendo. Etc.….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rop">
  <a:themeElements>
    <a:clrScheme name="Crop">
      <a:dk1>
        <a:srgbClr val="000000"/>
      </a:dk1>
      <a:lt1>
        <a:srgbClr val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rop">
  <a:themeElements>
    <a:clrScheme name="Crop">
      <a:dk1>
        <a:srgbClr val="000000"/>
      </a:dk1>
      <a:lt1>
        <a:srgbClr val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