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c826cc48e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c826cc48e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c826cc48e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c826cc48e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c826cc48e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c826cc48e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c826cc4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c826cc4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7dfba6d2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7dfba6d2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7dfba6d2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7dfba6d2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7dfba6d2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7dfba6d2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dfba6d2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37dfba6d2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7dfba6d2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37dfba6d2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c826cc4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c826cc4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c826cc48e_2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c826cc48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7dfba6d2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37dfba6d2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7dfba6d2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7dfba6d2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c826cc48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c826cc4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c826cc48e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c826cc48e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c826cc48e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c826cc48e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c826cc48e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c826cc48e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c826cc48e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c826cc48e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c826cc48e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c826cc48e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c826cc48e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c826cc48e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c826cc48e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c826cc48e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KgSXOUkf2wU" TargetMode="External"/><Relationship Id="rId4" Type="http://schemas.openxmlformats.org/officeDocument/2006/relationships/hyperlink" Target="https://www.youtube.com/watch?v=KgSXOUkf2wU" TargetMode="External"/><Relationship Id="rId5" Type="http://schemas.openxmlformats.org/officeDocument/2006/relationships/hyperlink" Target="https://www.youtube.com/watch?v=KgSXOUkf2wU" TargetMode="External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KgSXOUkf2wU" TargetMode="External"/><Relationship Id="rId4" Type="http://schemas.openxmlformats.org/officeDocument/2006/relationships/hyperlink" Target="https://www.youtube.com/watch?v=KgSXOUkf2wU" TargetMode="External"/><Relationship Id="rId5" Type="http://schemas.openxmlformats.org/officeDocument/2006/relationships/hyperlink" Target="https://www.youtube.com/watch?v=KgSXOUkf2wU" TargetMode="External"/><Relationship Id="rId6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Africa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Missionary Lesson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of North Africa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ht</a:t>
            </a:r>
            <a:r>
              <a:rPr lang="en" sz="14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tps://www.youtube.com/watch?v=KgSXOUk</a:t>
            </a:r>
            <a:r>
              <a:rPr lang="en" sz="11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</a:t>
            </a:r>
            <a:r>
              <a:rPr lang="en" sz="15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2wU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9700" y="-11590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Camels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Types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Facts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195" y="0"/>
            <a:ext cx="6525654" cy="48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Missionaries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through Creative Access in many countries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in North Africa.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North Africa has a large population of Muslims.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countries are under Islamic law.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Pray for our missionaries in North Africa.  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097" y="-66600"/>
            <a:ext cx="72721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Matthew 28: 19-20</a:t>
            </a:r>
            <a:endParaRPr/>
          </a:p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Therefore go and make disciples of all nations, baptizing them in the name of the Father and of the Son and of the Holy Spirit,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teaching them to obey everything I have commanded you. And surely I am with you always, to the very end of the age.”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6" y="0"/>
            <a:ext cx="86324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Africa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50" y="1152474"/>
            <a:ext cx="91440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Sahara Desert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6325"/>
            <a:ext cx="9144000" cy="36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Water--How important is it?  </a:t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1095175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of North Africa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Facts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251" y="-344925"/>
            <a:ext cx="4856175" cy="5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Genesis</a:t>
            </a:r>
            <a:r>
              <a:rPr lang="en"/>
              <a:t> 2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there was evening, and there was morning--the fifth day. And God said, "</a:t>
            </a:r>
            <a:r>
              <a:rPr lang="en" sz="15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Let the land produce living creatures according to their kinds: livestock, creatures that move along the ground, and wild animals, each according to its kind."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it was so.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 brought them to the man to see what he would name them; and whatever the man called each living creature, that was its name. So the man gave names to </a:t>
            </a:r>
            <a:r>
              <a:rPr lang="en" sz="15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all the livestock, the birds of the air and all the beasts of the field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Africa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Missionary Lesson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of North Africa</a:t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ht</a:t>
            </a:r>
            <a:r>
              <a:rPr lang="en" sz="14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tps://www.youtube.com/watch?v=KgSXOUk</a:t>
            </a:r>
            <a:r>
              <a:rPr lang="en" sz="11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</a:t>
            </a:r>
            <a:r>
              <a:rPr lang="en" sz="15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2wU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9700" y="-11590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Camels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Types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Facts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195" y="0"/>
            <a:ext cx="6525654" cy="48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Missionaries</a:t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Serving through Creative Access in many countries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in North Africa.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North Africa has a large population of Muslims.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Some countries are under Islamic law.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Pray for our missionaries in North Africa.  </a:t>
            </a:r>
            <a:endParaRPr/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097" y="-66600"/>
            <a:ext cx="72721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Matthew 28: 19-20</a:t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Therefore go and make disciples of all nations, baptizing them in the name of the Father and of the Son and of the Holy Spirit,</a:t>
            </a:r>
            <a:r>
              <a:rPr b="1" lang="en" sz="12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teaching them to obey everything I have commanded you. And surely I am with you always, to the very end of the age.”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6" y="0"/>
            <a:ext cx="86324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Africa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50" y="1152474"/>
            <a:ext cx="9144000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Sahara Desert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6325"/>
            <a:ext cx="9144000" cy="36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Water--How important is it? 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1095175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of North Africa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Facts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251" y="-344925"/>
            <a:ext cx="4856175" cy="548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Genesis</a:t>
            </a:r>
            <a:r>
              <a:rPr lang="en"/>
              <a:t> 2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 there was evening, and there was morning--the fifth day. And God said, "</a:t>
            </a:r>
            <a:r>
              <a:rPr lang="en" sz="15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Let the land produce living creatures according to their kinds: livestock, creatures that move along the ground, and wild animals, each according to its kind."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it was so.</a:t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 brought them to the man to see what he would name them; and whatever the man called each living creature, that was its name. So the man gave names to </a:t>
            </a:r>
            <a:r>
              <a:rPr lang="en" sz="1500">
                <a:solidFill>
                  <a:srgbClr val="040C28"/>
                </a:solidFill>
                <a:latin typeface="Roboto"/>
                <a:ea typeface="Roboto"/>
                <a:cs typeface="Roboto"/>
                <a:sym typeface="Roboto"/>
              </a:rPr>
              <a:t>all the livestock, the birds of the air and all the beasts of the field</a:t>
            </a: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